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3"/>
  </p:notesMasterIdLst>
  <p:sldIdLst>
    <p:sldId id="256" r:id="rId5"/>
    <p:sldId id="401" r:id="rId6"/>
    <p:sldId id="437" r:id="rId7"/>
    <p:sldId id="440" r:id="rId8"/>
    <p:sldId id="441" r:id="rId9"/>
    <p:sldId id="442" r:id="rId10"/>
    <p:sldId id="443" r:id="rId11"/>
    <p:sldId id="444" r:id="rId12"/>
    <p:sldId id="445" r:id="rId13"/>
    <p:sldId id="438" r:id="rId14"/>
    <p:sldId id="439" r:id="rId15"/>
    <p:sldId id="446" r:id="rId16"/>
    <p:sldId id="447" r:id="rId17"/>
    <p:sldId id="449" r:id="rId18"/>
    <p:sldId id="450" r:id="rId19"/>
    <p:sldId id="451" r:id="rId20"/>
    <p:sldId id="282" r:id="rId21"/>
    <p:sldId id="271" r:id="rId2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ak Siim | CUESTA LAW OFFICE" initials="JS|CLO" lastIdx="3" clrIdx="0">
    <p:extLst>
      <p:ext uri="{19B8F6BF-5375-455C-9EA6-DF929625EA0E}">
        <p15:presenceInfo xmlns:p15="http://schemas.microsoft.com/office/powerpoint/2012/main" userId="S::Jaak.Siim@cuesta.ee::ebff6cc8-56df-42f4-8b4c-87a341135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10B64-990C-4A71-9B0A-C6D41196C9B6}" v="10" dt="2021-08-30T16:55:45.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98" y="43"/>
      </p:cViewPr>
      <p:guideLst>
        <p:guide orient="horz" pos="2160"/>
        <p:guide orient="horz" pos="22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k Siim | CUESTA LAW OFFICE" userId="ebff6cc8-56df-42f4-8b4c-87a341135967" providerId="ADAL" clId="{B2210B64-990C-4A71-9B0A-C6D41196C9B6}"/>
    <pc:docChg chg="undo custSel addSld delSld modSld">
      <pc:chgData name="Jaak Siim | CUESTA LAW OFFICE" userId="ebff6cc8-56df-42f4-8b4c-87a341135967" providerId="ADAL" clId="{B2210B64-990C-4A71-9B0A-C6D41196C9B6}" dt="2021-08-31T05:35:20.971" v="7212" actId="20577"/>
      <pc:docMkLst>
        <pc:docMk/>
      </pc:docMkLst>
      <pc:sldChg chg="modSp mod">
        <pc:chgData name="Jaak Siim | CUESTA LAW OFFICE" userId="ebff6cc8-56df-42f4-8b4c-87a341135967" providerId="ADAL" clId="{B2210B64-990C-4A71-9B0A-C6D41196C9B6}" dt="2021-08-30T11:09:11.656" v="27" actId="20577"/>
        <pc:sldMkLst>
          <pc:docMk/>
          <pc:sldMk cId="1261823593" sldId="256"/>
        </pc:sldMkLst>
        <pc:spChg chg="mod">
          <ac:chgData name="Jaak Siim | CUESTA LAW OFFICE" userId="ebff6cc8-56df-42f4-8b4c-87a341135967" providerId="ADAL" clId="{B2210B64-990C-4A71-9B0A-C6D41196C9B6}" dt="2021-08-30T11:09:11.656" v="27" actId="20577"/>
          <ac:spMkLst>
            <pc:docMk/>
            <pc:sldMk cId="1261823593" sldId="256"/>
            <ac:spMk id="8" creationId="{00000000-0000-0000-0000-000000000000}"/>
          </ac:spMkLst>
        </pc:spChg>
      </pc:sldChg>
      <pc:sldChg chg="modSp mod">
        <pc:chgData name="Jaak Siim | CUESTA LAW OFFICE" userId="ebff6cc8-56df-42f4-8b4c-87a341135967" providerId="ADAL" clId="{B2210B64-990C-4A71-9B0A-C6D41196C9B6}" dt="2021-08-30T11:13:50.236" v="382" actId="20577"/>
        <pc:sldMkLst>
          <pc:docMk/>
          <pc:sldMk cId="1272386628" sldId="282"/>
        </pc:sldMkLst>
        <pc:spChg chg="mod">
          <ac:chgData name="Jaak Siim | CUESTA LAW OFFICE" userId="ebff6cc8-56df-42f4-8b4c-87a341135967" providerId="ADAL" clId="{B2210B64-990C-4A71-9B0A-C6D41196C9B6}" dt="2021-08-30T11:13:50.236" v="382" actId="20577"/>
          <ac:spMkLst>
            <pc:docMk/>
            <pc:sldMk cId="1272386628" sldId="282"/>
            <ac:spMk id="7" creationId="{00000000-0000-0000-0000-000000000000}"/>
          </ac:spMkLst>
        </pc:spChg>
      </pc:sldChg>
      <pc:sldChg chg="modSp mod">
        <pc:chgData name="Jaak Siim | CUESTA LAW OFFICE" userId="ebff6cc8-56df-42f4-8b4c-87a341135967" providerId="ADAL" clId="{B2210B64-990C-4A71-9B0A-C6D41196C9B6}" dt="2021-08-30T15:55:50.484" v="5887" actId="255"/>
        <pc:sldMkLst>
          <pc:docMk/>
          <pc:sldMk cId="3402306180" sldId="401"/>
        </pc:sldMkLst>
        <pc:spChg chg="mod">
          <ac:chgData name="Jaak Siim | CUESTA LAW OFFICE" userId="ebff6cc8-56df-42f4-8b4c-87a341135967" providerId="ADAL" clId="{B2210B64-990C-4A71-9B0A-C6D41196C9B6}" dt="2021-08-30T15:55:50.484" v="5887" actId="255"/>
          <ac:spMkLst>
            <pc:docMk/>
            <pc:sldMk cId="3402306180" sldId="401"/>
            <ac:spMk id="2" creationId="{AEE4347E-C74E-402D-B330-5EF7EEB33687}"/>
          </ac:spMkLst>
        </pc:spChg>
        <pc:picChg chg="mod">
          <ac:chgData name="Jaak Siim | CUESTA LAW OFFICE" userId="ebff6cc8-56df-42f4-8b4c-87a341135967" providerId="ADAL" clId="{B2210B64-990C-4A71-9B0A-C6D41196C9B6}" dt="2021-08-30T11:10:24.586" v="28" actId="14826"/>
          <ac:picMkLst>
            <pc:docMk/>
            <pc:sldMk cId="3402306180" sldId="401"/>
            <ac:picMk id="5" creationId="{FD9006E7-61A4-4860-BF62-45445C2A0A5D}"/>
          </ac:picMkLst>
        </pc:picChg>
      </pc:sldChg>
      <pc:sldChg chg="del">
        <pc:chgData name="Jaak Siim | CUESTA LAW OFFICE" userId="ebff6cc8-56df-42f4-8b4c-87a341135967" providerId="ADAL" clId="{B2210B64-990C-4A71-9B0A-C6D41196C9B6}" dt="2021-08-30T11:21:40.833" v="408" actId="47"/>
        <pc:sldMkLst>
          <pc:docMk/>
          <pc:sldMk cId="2262386701" sldId="434"/>
        </pc:sldMkLst>
      </pc:sldChg>
      <pc:sldChg chg="modSp mod">
        <pc:chgData name="Jaak Siim | CUESTA LAW OFFICE" userId="ebff6cc8-56df-42f4-8b4c-87a341135967" providerId="ADAL" clId="{B2210B64-990C-4A71-9B0A-C6D41196C9B6}" dt="2021-08-31T05:34:09.230" v="7190" actId="20577"/>
        <pc:sldMkLst>
          <pc:docMk/>
          <pc:sldMk cId="2741830789" sldId="437"/>
        </pc:sldMkLst>
        <pc:spChg chg="mod">
          <ac:chgData name="Jaak Siim | CUESTA LAW OFFICE" userId="ebff6cc8-56df-42f4-8b4c-87a341135967" providerId="ADAL" clId="{B2210B64-990C-4A71-9B0A-C6D41196C9B6}" dt="2021-08-31T05:34:09.230" v="7190" actId="20577"/>
          <ac:spMkLst>
            <pc:docMk/>
            <pc:sldMk cId="2741830789" sldId="437"/>
            <ac:spMk id="2" creationId="{AEE4347E-C74E-402D-B330-5EF7EEB33687}"/>
          </ac:spMkLst>
        </pc:spChg>
        <pc:spChg chg="mod">
          <ac:chgData name="Jaak Siim | CUESTA LAW OFFICE" userId="ebff6cc8-56df-42f4-8b4c-87a341135967" providerId="ADAL" clId="{B2210B64-990C-4A71-9B0A-C6D41196C9B6}" dt="2021-08-30T14:01:41.600" v="1893" actId="20577"/>
          <ac:spMkLst>
            <pc:docMk/>
            <pc:sldMk cId="2741830789" sldId="437"/>
            <ac:spMk id="6" creationId="{D8F1F50B-C23F-495F-A4E2-AFBF62D37B45}"/>
          </ac:spMkLst>
        </pc:spChg>
      </pc:sldChg>
      <pc:sldChg chg="modSp add mod">
        <pc:chgData name="Jaak Siim | CUESTA LAW OFFICE" userId="ebff6cc8-56df-42f4-8b4c-87a341135967" providerId="ADAL" clId="{B2210B64-990C-4A71-9B0A-C6D41196C9B6}" dt="2021-08-30T13:50:26.016" v="1717" actId="20577"/>
        <pc:sldMkLst>
          <pc:docMk/>
          <pc:sldMk cId="1372554148" sldId="438"/>
        </pc:sldMkLst>
        <pc:spChg chg="mod">
          <ac:chgData name="Jaak Siim | CUESTA LAW OFFICE" userId="ebff6cc8-56df-42f4-8b4c-87a341135967" providerId="ADAL" clId="{B2210B64-990C-4A71-9B0A-C6D41196C9B6}" dt="2021-08-30T13:50:26.016" v="1717" actId="20577"/>
          <ac:spMkLst>
            <pc:docMk/>
            <pc:sldMk cId="1372554148" sldId="438"/>
            <ac:spMk id="2" creationId="{AEE4347E-C74E-402D-B330-5EF7EEB33687}"/>
          </ac:spMkLst>
        </pc:spChg>
        <pc:spChg chg="mod">
          <ac:chgData name="Jaak Siim | CUESTA LAW OFFICE" userId="ebff6cc8-56df-42f4-8b4c-87a341135967" providerId="ADAL" clId="{B2210B64-990C-4A71-9B0A-C6D41196C9B6}" dt="2021-08-30T12:28:48.647" v="482" actId="20577"/>
          <ac:spMkLst>
            <pc:docMk/>
            <pc:sldMk cId="1372554148" sldId="438"/>
            <ac:spMk id="6" creationId="{D8F1F50B-C23F-495F-A4E2-AFBF62D37B45}"/>
          </ac:spMkLst>
        </pc:spChg>
      </pc:sldChg>
      <pc:sldChg chg="modSp add mod">
        <pc:chgData name="Jaak Siim | CUESTA LAW OFFICE" userId="ebff6cc8-56df-42f4-8b4c-87a341135967" providerId="ADAL" clId="{B2210B64-990C-4A71-9B0A-C6D41196C9B6}" dt="2021-08-30T13:49:06.713" v="1711" actId="255"/>
        <pc:sldMkLst>
          <pc:docMk/>
          <pc:sldMk cId="636032319" sldId="439"/>
        </pc:sldMkLst>
        <pc:spChg chg="mod">
          <ac:chgData name="Jaak Siim | CUESTA LAW OFFICE" userId="ebff6cc8-56df-42f4-8b4c-87a341135967" providerId="ADAL" clId="{B2210B64-990C-4A71-9B0A-C6D41196C9B6}" dt="2021-08-30T13:49:06.713" v="1711" actId="255"/>
          <ac:spMkLst>
            <pc:docMk/>
            <pc:sldMk cId="636032319" sldId="439"/>
            <ac:spMk id="2" creationId="{AEE4347E-C74E-402D-B330-5EF7EEB33687}"/>
          </ac:spMkLst>
        </pc:spChg>
      </pc:sldChg>
      <pc:sldChg chg="modSp add mod addCm delCm">
        <pc:chgData name="Jaak Siim | CUESTA LAW OFFICE" userId="ebff6cc8-56df-42f4-8b4c-87a341135967" providerId="ADAL" clId="{B2210B64-990C-4A71-9B0A-C6D41196C9B6}" dt="2021-08-30T14:33:20.532" v="2433" actId="20577"/>
        <pc:sldMkLst>
          <pc:docMk/>
          <pc:sldMk cId="4196954766" sldId="440"/>
        </pc:sldMkLst>
        <pc:spChg chg="mod">
          <ac:chgData name="Jaak Siim | CUESTA LAW OFFICE" userId="ebff6cc8-56df-42f4-8b4c-87a341135967" providerId="ADAL" clId="{B2210B64-990C-4A71-9B0A-C6D41196C9B6}" dt="2021-08-30T14:33:20.532" v="2433" actId="20577"/>
          <ac:spMkLst>
            <pc:docMk/>
            <pc:sldMk cId="4196954766" sldId="440"/>
            <ac:spMk id="2" creationId="{AEE4347E-C74E-402D-B330-5EF7EEB33687}"/>
          </ac:spMkLst>
        </pc:spChg>
      </pc:sldChg>
      <pc:sldChg chg="modSp add mod">
        <pc:chgData name="Jaak Siim | CUESTA LAW OFFICE" userId="ebff6cc8-56df-42f4-8b4c-87a341135967" providerId="ADAL" clId="{B2210B64-990C-4A71-9B0A-C6D41196C9B6}" dt="2021-08-31T05:35:20.971" v="7212" actId="20577"/>
        <pc:sldMkLst>
          <pc:docMk/>
          <pc:sldMk cId="1638204043" sldId="441"/>
        </pc:sldMkLst>
        <pc:spChg chg="mod">
          <ac:chgData name="Jaak Siim | CUESTA LAW OFFICE" userId="ebff6cc8-56df-42f4-8b4c-87a341135967" providerId="ADAL" clId="{B2210B64-990C-4A71-9B0A-C6D41196C9B6}" dt="2021-08-31T05:35:20.971" v="7212" actId="20577"/>
          <ac:spMkLst>
            <pc:docMk/>
            <pc:sldMk cId="1638204043" sldId="441"/>
            <ac:spMk id="2" creationId="{AEE4347E-C74E-402D-B330-5EF7EEB33687}"/>
          </ac:spMkLst>
        </pc:spChg>
        <pc:spChg chg="mod">
          <ac:chgData name="Jaak Siim | CUESTA LAW OFFICE" userId="ebff6cc8-56df-42f4-8b4c-87a341135967" providerId="ADAL" clId="{B2210B64-990C-4A71-9B0A-C6D41196C9B6}" dt="2021-08-30T14:33:43.554" v="2489" actId="20577"/>
          <ac:spMkLst>
            <pc:docMk/>
            <pc:sldMk cId="1638204043" sldId="441"/>
            <ac:spMk id="6" creationId="{D8F1F50B-C23F-495F-A4E2-AFBF62D37B45}"/>
          </ac:spMkLst>
        </pc:spChg>
      </pc:sldChg>
      <pc:sldChg chg="modSp add mod">
        <pc:chgData name="Jaak Siim | CUESTA LAW OFFICE" userId="ebff6cc8-56df-42f4-8b4c-87a341135967" providerId="ADAL" clId="{B2210B64-990C-4A71-9B0A-C6D41196C9B6}" dt="2021-08-30T14:59:25.413" v="3354" actId="20577"/>
        <pc:sldMkLst>
          <pc:docMk/>
          <pc:sldMk cId="3907555832" sldId="442"/>
        </pc:sldMkLst>
        <pc:spChg chg="mod">
          <ac:chgData name="Jaak Siim | CUESTA LAW OFFICE" userId="ebff6cc8-56df-42f4-8b4c-87a341135967" providerId="ADAL" clId="{B2210B64-990C-4A71-9B0A-C6D41196C9B6}" dt="2021-08-30T14:59:25.413" v="3354" actId="20577"/>
          <ac:spMkLst>
            <pc:docMk/>
            <pc:sldMk cId="3907555832" sldId="442"/>
            <ac:spMk id="2" creationId="{AEE4347E-C74E-402D-B330-5EF7EEB33687}"/>
          </ac:spMkLst>
        </pc:spChg>
      </pc:sldChg>
      <pc:sldChg chg="modSp add mod addCm">
        <pc:chgData name="Jaak Siim | CUESTA LAW OFFICE" userId="ebff6cc8-56df-42f4-8b4c-87a341135967" providerId="ADAL" clId="{B2210B64-990C-4A71-9B0A-C6D41196C9B6}" dt="2021-08-30T16:44:39.506" v="7007" actId="20577"/>
        <pc:sldMkLst>
          <pc:docMk/>
          <pc:sldMk cId="3671147035" sldId="443"/>
        </pc:sldMkLst>
        <pc:spChg chg="mod">
          <ac:chgData name="Jaak Siim | CUESTA LAW OFFICE" userId="ebff6cc8-56df-42f4-8b4c-87a341135967" providerId="ADAL" clId="{B2210B64-990C-4A71-9B0A-C6D41196C9B6}" dt="2021-08-30T16:44:39.506" v="7007" actId="20577"/>
          <ac:spMkLst>
            <pc:docMk/>
            <pc:sldMk cId="3671147035" sldId="443"/>
            <ac:spMk id="2" creationId="{AEE4347E-C74E-402D-B330-5EF7EEB33687}"/>
          </ac:spMkLst>
        </pc:spChg>
      </pc:sldChg>
      <pc:sldChg chg="modSp add mod">
        <pc:chgData name="Jaak Siim | CUESTA LAW OFFICE" userId="ebff6cc8-56df-42f4-8b4c-87a341135967" providerId="ADAL" clId="{B2210B64-990C-4A71-9B0A-C6D41196C9B6}" dt="2021-08-30T16:45:03.733" v="7008" actId="255"/>
        <pc:sldMkLst>
          <pc:docMk/>
          <pc:sldMk cId="1914770578" sldId="444"/>
        </pc:sldMkLst>
        <pc:spChg chg="mod">
          <ac:chgData name="Jaak Siim | CUESTA LAW OFFICE" userId="ebff6cc8-56df-42f4-8b4c-87a341135967" providerId="ADAL" clId="{B2210B64-990C-4A71-9B0A-C6D41196C9B6}" dt="2021-08-30T16:45:03.733" v="7008" actId="255"/>
          <ac:spMkLst>
            <pc:docMk/>
            <pc:sldMk cId="1914770578" sldId="444"/>
            <ac:spMk id="2" creationId="{AEE4347E-C74E-402D-B330-5EF7EEB33687}"/>
          </ac:spMkLst>
        </pc:spChg>
      </pc:sldChg>
      <pc:sldChg chg="del">
        <pc:chgData name="Jaak Siim | CUESTA LAW OFFICE" userId="ebff6cc8-56df-42f4-8b4c-87a341135967" providerId="ADAL" clId="{B2210B64-990C-4A71-9B0A-C6D41196C9B6}" dt="2021-08-30T11:21:44.781" v="413" actId="47"/>
        <pc:sldMkLst>
          <pc:docMk/>
          <pc:sldMk cId="2397676515" sldId="444"/>
        </pc:sldMkLst>
      </pc:sldChg>
      <pc:sldChg chg="modSp add mod">
        <pc:chgData name="Jaak Siim | CUESTA LAW OFFICE" userId="ebff6cc8-56df-42f4-8b4c-87a341135967" providerId="ADAL" clId="{B2210B64-990C-4A71-9B0A-C6D41196C9B6}" dt="2021-08-30T16:46:33.450" v="7052" actId="20577"/>
        <pc:sldMkLst>
          <pc:docMk/>
          <pc:sldMk cId="3093390092" sldId="445"/>
        </pc:sldMkLst>
        <pc:spChg chg="mod">
          <ac:chgData name="Jaak Siim | CUESTA LAW OFFICE" userId="ebff6cc8-56df-42f4-8b4c-87a341135967" providerId="ADAL" clId="{B2210B64-990C-4A71-9B0A-C6D41196C9B6}" dt="2021-08-30T16:46:33.450" v="7052" actId="20577"/>
          <ac:spMkLst>
            <pc:docMk/>
            <pc:sldMk cId="3093390092" sldId="445"/>
            <ac:spMk id="2" creationId="{AEE4347E-C74E-402D-B330-5EF7EEB33687}"/>
          </ac:spMkLst>
        </pc:spChg>
      </pc:sldChg>
      <pc:sldChg chg="del">
        <pc:chgData name="Jaak Siim | CUESTA LAW OFFICE" userId="ebff6cc8-56df-42f4-8b4c-87a341135967" providerId="ADAL" clId="{B2210B64-990C-4A71-9B0A-C6D41196C9B6}" dt="2021-08-30T11:21:45.558" v="414" actId="47"/>
        <pc:sldMkLst>
          <pc:docMk/>
          <pc:sldMk cId="3858076488" sldId="445"/>
        </pc:sldMkLst>
      </pc:sldChg>
      <pc:sldChg chg="modSp add mod">
        <pc:chgData name="Jaak Siim | CUESTA LAW OFFICE" userId="ebff6cc8-56df-42f4-8b4c-87a341135967" providerId="ADAL" clId="{B2210B64-990C-4A71-9B0A-C6D41196C9B6}" dt="2021-08-30T16:21:58.869" v="6185" actId="20577"/>
        <pc:sldMkLst>
          <pc:docMk/>
          <pc:sldMk cId="2405995557" sldId="446"/>
        </pc:sldMkLst>
        <pc:spChg chg="mod">
          <ac:chgData name="Jaak Siim | CUESTA LAW OFFICE" userId="ebff6cc8-56df-42f4-8b4c-87a341135967" providerId="ADAL" clId="{B2210B64-990C-4A71-9B0A-C6D41196C9B6}" dt="2021-08-30T16:21:58.869" v="6185" actId="20577"/>
          <ac:spMkLst>
            <pc:docMk/>
            <pc:sldMk cId="2405995557" sldId="446"/>
            <ac:spMk id="2" creationId="{AEE4347E-C74E-402D-B330-5EF7EEB33687}"/>
          </ac:spMkLst>
        </pc:spChg>
        <pc:spChg chg="mod">
          <ac:chgData name="Jaak Siim | CUESTA LAW OFFICE" userId="ebff6cc8-56df-42f4-8b4c-87a341135967" providerId="ADAL" clId="{B2210B64-990C-4A71-9B0A-C6D41196C9B6}" dt="2021-08-30T15:59:19.340" v="5968" actId="20577"/>
          <ac:spMkLst>
            <pc:docMk/>
            <pc:sldMk cId="2405995557" sldId="446"/>
            <ac:spMk id="6" creationId="{D8F1F50B-C23F-495F-A4E2-AFBF62D37B45}"/>
          </ac:spMkLst>
        </pc:spChg>
      </pc:sldChg>
      <pc:sldChg chg="del">
        <pc:chgData name="Jaak Siim | CUESTA LAW OFFICE" userId="ebff6cc8-56df-42f4-8b4c-87a341135967" providerId="ADAL" clId="{B2210B64-990C-4A71-9B0A-C6D41196C9B6}" dt="2021-08-30T11:21:46.621" v="415" actId="47"/>
        <pc:sldMkLst>
          <pc:docMk/>
          <pc:sldMk cId="2691533518" sldId="446"/>
        </pc:sldMkLst>
      </pc:sldChg>
      <pc:sldChg chg="modSp add mod">
        <pc:chgData name="Jaak Siim | CUESTA LAW OFFICE" userId="ebff6cc8-56df-42f4-8b4c-87a341135967" providerId="ADAL" clId="{B2210B64-990C-4A71-9B0A-C6D41196C9B6}" dt="2021-08-30T16:51:11.651" v="7063"/>
        <pc:sldMkLst>
          <pc:docMk/>
          <pc:sldMk cId="662704413" sldId="447"/>
        </pc:sldMkLst>
        <pc:spChg chg="mod">
          <ac:chgData name="Jaak Siim | CUESTA LAW OFFICE" userId="ebff6cc8-56df-42f4-8b4c-87a341135967" providerId="ADAL" clId="{B2210B64-990C-4A71-9B0A-C6D41196C9B6}" dt="2021-08-30T16:51:11.651" v="7063"/>
          <ac:spMkLst>
            <pc:docMk/>
            <pc:sldMk cId="662704413" sldId="447"/>
            <ac:spMk id="2" creationId="{AEE4347E-C74E-402D-B330-5EF7EEB33687}"/>
          </ac:spMkLst>
        </pc:spChg>
      </pc:sldChg>
      <pc:sldChg chg="del">
        <pc:chgData name="Jaak Siim | CUESTA LAW OFFICE" userId="ebff6cc8-56df-42f4-8b4c-87a341135967" providerId="ADAL" clId="{B2210B64-990C-4A71-9B0A-C6D41196C9B6}" dt="2021-08-30T11:21:47.451" v="416" actId="47"/>
        <pc:sldMkLst>
          <pc:docMk/>
          <pc:sldMk cId="2027183406" sldId="447"/>
        </pc:sldMkLst>
      </pc:sldChg>
      <pc:sldChg chg="modSp add del mod">
        <pc:chgData name="Jaak Siim | CUESTA LAW OFFICE" userId="ebff6cc8-56df-42f4-8b4c-87a341135967" providerId="ADAL" clId="{B2210B64-990C-4A71-9B0A-C6D41196C9B6}" dt="2021-08-30T16:50:52.486" v="7061" actId="2696"/>
        <pc:sldMkLst>
          <pc:docMk/>
          <pc:sldMk cId="908332924" sldId="448"/>
        </pc:sldMkLst>
        <pc:spChg chg="mod">
          <ac:chgData name="Jaak Siim | CUESTA LAW OFFICE" userId="ebff6cc8-56df-42f4-8b4c-87a341135967" providerId="ADAL" clId="{B2210B64-990C-4A71-9B0A-C6D41196C9B6}" dt="2021-08-30T16:50:47.613" v="7060" actId="21"/>
          <ac:spMkLst>
            <pc:docMk/>
            <pc:sldMk cId="908332924" sldId="448"/>
            <ac:spMk id="2" creationId="{AEE4347E-C74E-402D-B330-5EF7EEB33687}"/>
          </ac:spMkLst>
        </pc:spChg>
      </pc:sldChg>
      <pc:sldChg chg="del">
        <pc:chgData name="Jaak Siim | CUESTA LAW OFFICE" userId="ebff6cc8-56df-42f4-8b4c-87a341135967" providerId="ADAL" clId="{B2210B64-990C-4A71-9B0A-C6D41196C9B6}" dt="2021-08-30T11:21:43.995" v="412" actId="47"/>
        <pc:sldMkLst>
          <pc:docMk/>
          <pc:sldMk cId="2915568626" sldId="448"/>
        </pc:sldMkLst>
      </pc:sldChg>
      <pc:sldChg chg="del">
        <pc:chgData name="Jaak Siim | CUESTA LAW OFFICE" userId="ebff6cc8-56df-42f4-8b4c-87a341135967" providerId="ADAL" clId="{B2210B64-990C-4A71-9B0A-C6D41196C9B6}" dt="2021-08-30T11:21:41.665" v="409" actId="47"/>
        <pc:sldMkLst>
          <pc:docMk/>
          <pc:sldMk cId="1545070938" sldId="449"/>
        </pc:sldMkLst>
      </pc:sldChg>
      <pc:sldChg chg="modSp add mod">
        <pc:chgData name="Jaak Siim | CUESTA LAW OFFICE" userId="ebff6cc8-56df-42f4-8b4c-87a341135967" providerId="ADAL" clId="{B2210B64-990C-4A71-9B0A-C6D41196C9B6}" dt="2021-08-30T16:55:15.366" v="7136" actId="255"/>
        <pc:sldMkLst>
          <pc:docMk/>
          <pc:sldMk cId="3446269658" sldId="449"/>
        </pc:sldMkLst>
        <pc:spChg chg="mod">
          <ac:chgData name="Jaak Siim | CUESTA LAW OFFICE" userId="ebff6cc8-56df-42f4-8b4c-87a341135967" providerId="ADAL" clId="{B2210B64-990C-4A71-9B0A-C6D41196C9B6}" dt="2021-08-30T16:55:15.366" v="7136" actId="255"/>
          <ac:spMkLst>
            <pc:docMk/>
            <pc:sldMk cId="3446269658" sldId="449"/>
            <ac:spMk id="2" creationId="{AEE4347E-C74E-402D-B330-5EF7EEB33687}"/>
          </ac:spMkLst>
        </pc:spChg>
      </pc:sldChg>
      <pc:sldChg chg="del">
        <pc:chgData name="Jaak Siim | CUESTA LAW OFFICE" userId="ebff6cc8-56df-42f4-8b4c-87a341135967" providerId="ADAL" clId="{B2210B64-990C-4A71-9B0A-C6D41196C9B6}" dt="2021-08-30T11:21:42.461" v="410" actId="47"/>
        <pc:sldMkLst>
          <pc:docMk/>
          <pc:sldMk cId="4103383737" sldId="450"/>
        </pc:sldMkLst>
      </pc:sldChg>
      <pc:sldChg chg="modSp add mod">
        <pc:chgData name="Jaak Siim | CUESTA LAW OFFICE" userId="ebff6cc8-56df-42f4-8b4c-87a341135967" providerId="ADAL" clId="{B2210B64-990C-4A71-9B0A-C6D41196C9B6}" dt="2021-08-30T16:56:27.376" v="7153" actId="255"/>
        <pc:sldMkLst>
          <pc:docMk/>
          <pc:sldMk cId="4222727567" sldId="450"/>
        </pc:sldMkLst>
        <pc:spChg chg="mod">
          <ac:chgData name="Jaak Siim | CUESTA LAW OFFICE" userId="ebff6cc8-56df-42f4-8b4c-87a341135967" providerId="ADAL" clId="{B2210B64-990C-4A71-9B0A-C6D41196C9B6}" dt="2021-08-30T16:56:27.376" v="7153" actId="255"/>
          <ac:spMkLst>
            <pc:docMk/>
            <pc:sldMk cId="4222727567" sldId="450"/>
            <ac:spMk id="2" creationId="{AEE4347E-C74E-402D-B330-5EF7EEB33687}"/>
          </ac:spMkLst>
        </pc:spChg>
      </pc:sldChg>
      <pc:sldChg chg="del">
        <pc:chgData name="Jaak Siim | CUESTA LAW OFFICE" userId="ebff6cc8-56df-42f4-8b4c-87a341135967" providerId="ADAL" clId="{B2210B64-990C-4A71-9B0A-C6D41196C9B6}" dt="2021-08-30T11:21:43.295" v="411" actId="47"/>
        <pc:sldMkLst>
          <pc:docMk/>
          <pc:sldMk cId="607565032" sldId="451"/>
        </pc:sldMkLst>
      </pc:sldChg>
      <pc:sldChg chg="modSp add mod">
        <pc:chgData name="Jaak Siim | CUESTA LAW OFFICE" userId="ebff6cc8-56df-42f4-8b4c-87a341135967" providerId="ADAL" clId="{B2210B64-990C-4A71-9B0A-C6D41196C9B6}" dt="2021-08-30T16:56:51.794" v="7159" actId="255"/>
        <pc:sldMkLst>
          <pc:docMk/>
          <pc:sldMk cId="2707153873" sldId="451"/>
        </pc:sldMkLst>
        <pc:spChg chg="mod">
          <ac:chgData name="Jaak Siim | CUESTA LAW OFFICE" userId="ebff6cc8-56df-42f4-8b4c-87a341135967" providerId="ADAL" clId="{B2210B64-990C-4A71-9B0A-C6D41196C9B6}" dt="2021-08-30T16:56:51.794" v="7159" actId="255"/>
          <ac:spMkLst>
            <pc:docMk/>
            <pc:sldMk cId="2707153873" sldId="451"/>
            <ac:spMk id="2" creationId="{AEE4347E-C74E-402D-B330-5EF7EEB33687}"/>
          </ac:spMkLst>
        </pc:spChg>
      </pc:sldChg>
      <pc:sldChg chg="del">
        <pc:chgData name="Jaak Siim | CUESTA LAW OFFICE" userId="ebff6cc8-56df-42f4-8b4c-87a341135967" providerId="ADAL" clId="{B2210B64-990C-4A71-9B0A-C6D41196C9B6}" dt="2021-08-30T11:21:27.148" v="383" actId="47"/>
        <pc:sldMkLst>
          <pc:docMk/>
          <pc:sldMk cId="3699305277" sldId="452"/>
        </pc:sldMkLst>
      </pc:sldChg>
      <pc:sldChg chg="modSp add del mod">
        <pc:chgData name="Jaak Siim | CUESTA LAW OFFICE" userId="ebff6cc8-56df-42f4-8b4c-87a341135967" providerId="ADAL" clId="{B2210B64-990C-4A71-9B0A-C6D41196C9B6}" dt="2021-08-30T16:56:56.150" v="7160" actId="2696"/>
        <pc:sldMkLst>
          <pc:docMk/>
          <pc:sldMk cId="3998485361" sldId="452"/>
        </pc:sldMkLst>
        <pc:spChg chg="mod">
          <ac:chgData name="Jaak Siim | CUESTA LAW OFFICE" userId="ebff6cc8-56df-42f4-8b4c-87a341135967" providerId="ADAL" clId="{B2210B64-990C-4A71-9B0A-C6D41196C9B6}" dt="2021-08-30T16:56:40.292" v="7154" actId="21"/>
          <ac:spMkLst>
            <pc:docMk/>
            <pc:sldMk cId="3998485361" sldId="452"/>
            <ac:spMk id="2" creationId="{AEE4347E-C74E-402D-B330-5EF7EEB33687}"/>
          </ac:spMkLst>
        </pc:spChg>
      </pc:sldChg>
      <pc:sldChg chg="del">
        <pc:chgData name="Jaak Siim | CUESTA LAW OFFICE" userId="ebff6cc8-56df-42f4-8b4c-87a341135967" providerId="ADAL" clId="{B2210B64-990C-4A71-9B0A-C6D41196C9B6}" dt="2021-08-30T11:21:27.627" v="384" actId="47"/>
        <pc:sldMkLst>
          <pc:docMk/>
          <pc:sldMk cId="2791506034" sldId="453"/>
        </pc:sldMkLst>
      </pc:sldChg>
      <pc:sldChg chg="del">
        <pc:chgData name="Jaak Siim | CUESTA LAW OFFICE" userId="ebff6cc8-56df-42f4-8b4c-87a341135967" providerId="ADAL" clId="{B2210B64-990C-4A71-9B0A-C6D41196C9B6}" dt="2021-08-30T11:21:27.662" v="385" actId="47"/>
        <pc:sldMkLst>
          <pc:docMk/>
          <pc:sldMk cId="2644630575" sldId="454"/>
        </pc:sldMkLst>
      </pc:sldChg>
      <pc:sldChg chg="del">
        <pc:chgData name="Jaak Siim | CUESTA LAW OFFICE" userId="ebff6cc8-56df-42f4-8b4c-87a341135967" providerId="ADAL" clId="{B2210B64-990C-4A71-9B0A-C6D41196C9B6}" dt="2021-08-30T11:21:27.692" v="386" actId="47"/>
        <pc:sldMkLst>
          <pc:docMk/>
          <pc:sldMk cId="2693384860" sldId="455"/>
        </pc:sldMkLst>
      </pc:sldChg>
      <pc:sldChg chg="del">
        <pc:chgData name="Jaak Siim | CUESTA LAW OFFICE" userId="ebff6cc8-56df-42f4-8b4c-87a341135967" providerId="ADAL" clId="{B2210B64-990C-4A71-9B0A-C6D41196C9B6}" dt="2021-08-30T11:21:27.730" v="387" actId="47"/>
        <pc:sldMkLst>
          <pc:docMk/>
          <pc:sldMk cId="3399485270" sldId="456"/>
        </pc:sldMkLst>
      </pc:sldChg>
      <pc:sldChg chg="del">
        <pc:chgData name="Jaak Siim | CUESTA LAW OFFICE" userId="ebff6cc8-56df-42f4-8b4c-87a341135967" providerId="ADAL" clId="{B2210B64-990C-4A71-9B0A-C6D41196C9B6}" dt="2021-08-30T11:21:28.165" v="388" actId="47"/>
        <pc:sldMkLst>
          <pc:docMk/>
          <pc:sldMk cId="1673171111" sldId="457"/>
        </pc:sldMkLst>
      </pc:sldChg>
      <pc:sldChg chg="del">
        <pc:chgData name="Jaak Siim | CUESTA LAW OFFICE" userId="ebff6cc8-56df-42f4-8b4c-87a341135967" providerId="ADAL" clId="{B2210B64-990C-4A71-9B0A-C6D41196C9B6}" dt="2021-08-30T11:21:28.492" v="389" actId="47"/>
        <pc:sldMkLst>
          <pc:docMk/>
          <pc:sldMk cId="477576315" sldId="458"/>
        </pc:sldMkLst>
      </pc:sldChg>
      <pc:sldChg chg="del">
        <pc:chgData name="Jaak Siim | CUESTA LAW OFFICE" userId="ebff6cc8-56df-42f4-8b4c-87a341135967" providerId="ADAL" clId="{B2210B64-990C-4A71-9B0A-C6D41196C9B6}" dt="2021-08-30T11:21:29.037" v="390" actId="47"/>
        <pc:sldMkLst>
          <pc:docMk/>
          <pc:sldMk cId="4229850734" sldId="459"/>
        </pc:sldMkLst>
      </pc:sldChg>
      <pc:sldChg chg="del">
        <pc:chgData name="Jaak Siim | CUESTA LAW OFFICE" userId="ebff6cc8-56df-42f4-8b4c-87a341135967" providerId="ADAL" clId="{B2210B64-990C-4A71-9B0A-C6D41196C9B6}" dt="2021-08-30T11:21:29.655" v="391" actId="47"/>
        <pc:sldMkLst>
          <pc:docMk/>
          <pc:sldMk cId="717361960" sldId="460"/>
        </pc:sldMkLst>
      </pc:sldChg>
      <pc:sldChg chg="del">
        <pc:chgData name="Jaak Siim | CUESTA LAW OFFICE" userId="ebff6cc8-56df-42f4-8b4c-87a341135967" providerId="ADAL" clId="{B2210B64-990C-4A71-9B0A-C6D41196C9B6}" dt="2021-08-30T11:21:38.560" v="405" actId="47"/>
        <pc:sldMkLst>
          <pc:docMk/>
          <pc:sldMk cId="2374613299" sldId="461"/>
        </pc:sldMkLst>
      </pc:sldChg>
      <pc:sldChg chg="del">
        <pc:chgData name="Jaak Siim | CUESTA LAW OFFICE" userId="ebff6cc8-56df-42f4-8b4c-87a341135967" providerId="ADAL" clId="{B2210B64-990C-4A71-9B0A-C6D41196C9B6}" dt="2021-08-30T11:21:38.998" v="406" actId="47"/>
        <pc:sldMkLst>
          <pc:docMk/>
          <pc:sldMk cId="1474450651" sldId="462"/>
        </pc:sldMkLst>
      </pc:sldChg>
      <pc:sldChg chg="del">
        <pc:chgData name="Jaak Siim | CUESTA LAW OFFICE" userId="ebff6cc8-56df-42f4-8b4c-87a341135967" providerId="ADAL" clId="{B2210B64-990C-4A71-9B0A-C6D41196C9B6}" dt="2021-08-30T11:21:39.686" v="407" actId="47"/>
        <pc:sldMkLst>
          <pc:docMk/>
          <pc:sldMk cId="1534820584" sldId="463"/>
        </pc:sldMkLst>
      </pc:sldChg>
      <pc:sldChg chg="del">
        <pc:chgData name="Jaak Siim | CUESTA LAW OFFICE" userId="ebff6cc8-56df-42f4-8b4c-87a341135967" providerId="ADAL" clId="{B2210B64-990C-4A71-9B0A-C6D41196C9B6}" dt="2021-08-30T11:21:38.080" v="404" actId="47"/>
        <pc:sldMkLst>
          <pc:docMk/>
          <pc:sldMk cId="2878159248" sldId="464"/>
        </pc:sldMkLst>
      </pc:sldChg>
      <pc:sldChg chg="del">
        <pc:chgData name="Jaak Siim | CUESTA LAW OFFICE" userId="ebff6cc8-56df-42f4-8b4c-87a341135967" providerId="ADAL" clId="{B2210B64-990C-4A71-9B0A-C6D41196C9B6}" dt="2021-08-30T11:21:36.291" v="402" actId="47"/>
        <pc:sldMkLst>
          <pc:docMk/>
          <pc:sldMk cId="1210179398" sldId="465"/>
        </pc:sldMkLst>
      </pc:sldChg>
      <pc:sldChg chg="del">
        <pc:chgData name="Jaak Siim | CUESTA LAW OFFICE" userId="ebff6cc8-56df-42f4-8b4c-87a341135967" providerId="ADAL" clId="{B2210B64-990C-4A71-9B0A-C6D41196C9B6}" dt="2021-08-30T11:21:37.378" v="403" actId="47"/>
        <pc:sldMkLst>
          <pc:docMk/>
          <pc:sldMk cId="1310042436" sldId="466"/>
        </pc:sldMkLst>
      </pc:sldChg>
      <pc:sldChg chg="del">
        <pc:chgData name="Jaak Siim | CUESTA LAW OFFICE" userId="ebff6cc8-56df-42f4-8b4c-87a341135967" providerId="ADAL" clId="{B2210B64-990C-4A71-9B0A-C6D41196C9B6}" dt="2021-08-30T11:21:29.991" v="392" actId="47"/>
        <pc:sldMkLst>
          <pc:docMk/>
          <pc:sldMk cId="3204039241" sldId="468"/>
        </pc:sldMkLst>
      </pc:sldChg>
      <pc:sldChg chg="del">
        <pc:chgData name="Jaak Siim | CUESTA LAW OFFICE" userId="ebff6cc8-56df-42f4-8b4c-87a341135967" providerId="ADAL" clId="{B2210B64-990C-4A71-9B0A-C6D41196C9B6}" dt="2021-08-30T11:21:30.249" v="393" actId="47"/>
        <pc:sldMkLst>
          <pc:docMk/>
          <pc:sldMk cId="293390420" sldId="469"/>
        </pc:sldMkLst>
      </pc:sldChg>
      <pc:sldChg chg="del">
        <pc:chgData name="Jaak Siim | CUESTA LAW OFFICE" userId="ebff6cc8-56df-42f4-8b4c-87a341135967" providerId="ADAL" clId="{B2210B64-990C-4A71-9B0A-C6D41196C9B6}" dt="2021-08-30T11:21:35.422" v="401" actId="47"/>
        <pc:sldMkLst>
          <pc:docMk/>
          <pc:sldMk cId="2437029436" sldId="470"/>
        </pc:sldMkLst>
      </pc:sldChg>
      <pc:sldChg chg="del">
        <pc:chgData name="Jaak Siim | CUESTA LAW OFFICE" userId="ebff6cc8-56df-42f4-8b4c-87a341135967" providerId="ADAL" clId="{B2210B64-990C-4A71-9B0A-C6D41196C9B6}" dt="2021-08-30T11:21:33.941" v="399" actId="47"/>
        <pc:sldMkLst>
          <pc:docMk/>
          <pc:sldMk cId="768853049" sldId="471"/>
        </pc:sldMkLst>
      </pc:sldChg>
      <pc:sldChg chg="del">
        <pc:chgData name="Jaak Siim | CUESTA LAW OFFICE" userId="ebff6cc8-56df-42f4-8b4c-87a341135967" providerId="ADAL" clId="{B2210B64-990C-4A71-9B0A-C6D41196C9B6}" dt="2021-08-30T11:21:34.784" v="400" actId="47"/>
        <pc:sldMkLst>
          <pc:docMk/>
          <pc:sldMk cId="3714572923" sldId="472"/>
        </pc:sldMkLst>
      </pc:sldChg>
      <pc:sldChg chg="del">
        <pc:chgData name="Jaak Siim | CUESTA LAW OFFICE" userId="ebff6cc8-56df-42f4-8b4c-87a341135967" providerId="ADAL" clId="{B2210B64-990C-4A71-9B0A-C6D41196C9B6}" dt="2021-08-30T11:21:32.688" v="397" actId="47"/>
        <pc:sldMkLst>
          <pc:docMk/>
          <pc:sldMk cId="1518779306" sldId="474"/>
        </pc:sldMkLst>
      </pc:sldChg>
      <pc:sldChg chg="del">
        <pc:chgData name="Jaak Siim | CUESTA LAW OFFICE" userId="ebff6cc8-56df-42f4-8b4c-87a341135967" providerId="ADAL" clId="{B2210B64-990C-4A71-9B0A-C6D41196C9B6}" dt="2021-08-30T11:21:32.052" v="396" actId="47"/>
        <pc:sldMkLst>
          <pc:docMk/>
          <pc:sldMk cId="984288823" sldId="475"/>
        </pc:sldMkLst>
      </pc:sldChg>
      <pc:sldChg chg="del">
        <pc:chgData name="Jaak Siim | CUESTA LAW OFFICE" userId="ebff6cc8-56df-42f4-8b4c-87a341135967" providerId="ADAL" clId="{B2210B64-990C-4A71-9B0A-C6D41196C9B6}" dt="2021-08-30T11:21:30.891" v="394" actId="47"/>
        <pc:sldMkLst>
          <pc:docMk/>
          <pc:sldMk cId="1251986064" sldId="477"/>
        </pc:sldMkLst>
      </pc:sldChg>
      <pc:sldChg chg="del">
        <pc:chgData name="Jaak Siim | CUESTA LAW OFFICE" userId="ebff6cc8-56df-42f4-8b4c-87a341135967" providerId="ADAL" clId="{B2210B64-990C-4A71-9B0A-C6D41196C9B6}" dt="2021-08-30T11:21:31.455" v="395" actId="47"/>
        <pc:sldMkLst>
          <pc:docMk/>
          <pc:sldMk cId="477574217" sldId="478"/>
        </pc:sldMkLst>
      </pc:sldChg>
      <pc:sldChg chg="del">
        <pc:chgData name="Jaak Siim | CUESTA LAW OFFICE" userId="ebff6cc8-56df-42f4-8b4c-87a341135967" providerId="ADAL" clId="{B2210B64-990C-4A71-9B0A-C6D41196C9B6}" dt="2021-08-30T11:21:33.288" v="398" actId="47"/>
        <pc:sldMkLst>
          <pc:docMk/>
          <pc:sldMk cId="3177526977" sldId="47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30T18:22:28.207" idx="3">
    <p:pos x="7045" y="964"/>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10ED450-E8E8-473F-9612-22E1DD0C9BA4}" type="datetimeFigureOut">
              <a:rPr lang="en-US" smtClean="0"/>
              <a:t>8/31/2021</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0AC1ABB-10DD-4159-B673-B17135F3EC3A}" type="slidenum">
              <a:rPr lang="en-US" smtClean="0"/>
              <a:t>‹#›</a:t>
            </a:fld>
            <a:endParaRPr lang="en-US"/>
          </a:p>
        </p:txBody>
      </p:sp>
    </p:spTree>
    <p:extLst>
      <p:ext uri="{BB962C8B-B14F-4D97-AF65-F5344CB8AC3E}">
        <p14:creationId xmlns:p14="http://schemas.microsoft.com/office/powerpoint/2010/main" val="315985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D0AC1ABB-10DD-4159-B673-B17135F3EC3A}" type="slidenum">
              <a:rPr lang="en-US" smtClean="0"/>
              <a:t>1</a:t>
            </a:fld>
            <a:endParaRPr lang="en-US"/>
          </a:p>
        </p:txBody>
      </p:sp>
    </p:spTree>
    <p:extLst>
      <p:ext uri="{BB962C8B-B14F-4D97-AF65-F5344CB8AC3E}">
        <p14:creationId xmlns:p14="http://schemas.microsoft.com/office/powerpoint/2010/main" val="408959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11</a:t>
            </a:fld>
            <a:endParaRPr lang="en-US"/>
          </a:p>
        </p:txBody>
      </p:sp>
    </p:spTree>
    <p:extLst>
      <p:ext uri="{BB962C8B-B14F-4D97-AF65-F5344CB8AC3E}">
        <p14:creationId xmlns:p14="http://schemas.microsoft.com/office/powerpoint/2010/main" val="72318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12</a:t>
            </a:fld>
            <a:endParaRPr lang="en-US"/>
          </a:p>
        </p:txBody>
      </p:sp>
    </p:spTree>
    <p:extLst>
      <p:ext uri="{BB962C8B-B14F-4D97-AF65-F5344CB8AC3E}">
        <p14:creationId xmlns:p14="http://schemas.microsoft.com/office/powerpoint/2010/main" val="39777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13</a:t>
            </a:fld>
            <a:endParaRPr lang="en-US"/>
          </a:p>
        </p:txBody>
      </p:sp>
    </p:spTree>
    <p:extLst>
      <p:ext uri="{BB962C8B-B14F-4D97-AF65-F5344CB8AC3E}">
        <p14:creationId xmlns:p14="http://schemas.microsoft.com/office/powerpoint/2010/main" val="182138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14</a:t>
            </a:fld>
            <a:endParaRPr lang="en-US"/>
          </a:p>
        </p:txBody>
      </p:sp>
    </p:spTree>
    <p:extLst>
      <p:ext uri="{BB962C8B-B14F-4D97-AF65-F5344CB8AC3E}">
        <p14:creationId xmlns:p14="http://schemas.microsoft.com/office/powerpoint/2010/main" val="217907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15</a:t>
            </a:fld>
            <a:endParaRPr lang="en-US"/>
          </a:p>
        </p:txBody>
      </p:sp>
    </p:spTree>
    <p:extLst>
      <p:ext uri="{BB962C8B-B14F-4D97-AF65-F5344CB8AC3E}">
        <p14:creationId xmlns:p14="http://schemas.microsoft.com/office/powerpoint/2010/main" val="387792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16</a:t>
            </a:fld>
            <a:endParaRPr lang="en-US"/>
          </a:p>
        </p:txBody>
      </p:sp>
    </p:spTree>
    <p:extLst>
      <p:ext uri="{BB962C8B-B14F-4D97-AF65-F5344CB8AC3E}">
        <p14:creationId xmlns:p14="http://schemas.microsoft.com/office/powerpoint/2010/main" val="214097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3</a:t>
            </a:fld>
            <a:endParaRPr lang="en-US"/>
          </a:p>
        </p:txBody>
      </p:sp>
    </p:spTree>
    <p:extLst>
      <p:ext uri="{BB962C8B-B14F-4D97-AF65-F5344CB8AC3E}">
        <p14:creationId xmlns:p14="http://schemas.microsoft.com/office/powerpoint/2010/main" val="242167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4</a:t>
            </a:fld>
            <a:endParaRPr lang="en-US"/>
          </a:p>
        </p:txBody>
      </p:sp>
    </p:spTree>
    <p:extLst>
      <p:ext uri="{BB962C8B-B14F-4D97-AF65-F5344CB8AC3E}">
        <p14:creationId xmlns:p14="http://schemas.microsoft.com/office/powerpoint/2010/main" val="378305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5</a:t>
            </a:fld>
            <a:endParaRPr lang="en-US"/>
          </a:p>
        </p:txBody>
      </p:sp>
    </p:spTree>
    <p:extLst>
      <p:ext uri="{BB962C8B-B14F-4D97-AF65-F5344CB8AC3E}">
        <p14:creationId xmlns:p14="http://schemas.microsoft.com/office/powerpoint/2010/main" val="307467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6</a:t>
            </a:fld>
            <a:endParaRPr lang="en-US"/>
          </a:p>
        </p:txBody>
      </p:sp>
    </p:spTree>
    <p:extLst>
      <p:ext uri="{BB962C8B-B14F-4D97-AF65-F5344CB8AC3E}">
        <p14:creationId xmlns:p14="http://schemas.microsoft.com/office/powerpoint/2010/main" val="145611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7</a:t>
            </a:fld>
            <a:endParaRPr lang="en-US"/>
          </a:p>
        </p:txBody>
      </p:sp>
    </p:spTree>
    <p:extLst>
      <p:ext uri="{BB962C8B-B14F-4D97-AF65-F5344CB8AC3E}">
        <p14:creationId xmlns:p14="http://schemas.microsoft.com/office/powerpoint/2010/main" val="423683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8</a:t>
            </a:fld>
            <a:endParaRPr lang="en-US"/>
          </a:p>
        </p:txBody>
      </p:sp>
    </p:spTree>
    <p:extLst>
      <p:ext uri="{BB962C8B-B14F-4D97-AF65-F5344CB8AC3E}">
        <p14:creationId xmlns:p14="http://schemas.microsoft.com/office/powerpoint/2010/main" val="339792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9</a:t>
            </a:fld>
            <a:endParaRPr lang="en-US"/>
          </a:p>
        </p:txBody>
      </p:sp>
    </p:spTree>
    <p:extLst>
      <p:ext uri="{BB962C8B-B14F-4D97-AF65-F5344CB8AC3E}">
        <p14:creationId xmlns:p14="http://schemas.microsoft.com/office/powerpoint/2010/main" val="36476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0AC1ABB-10DD-4159-B673-B17135F3EC3A}" type="slidenum">
              <a:rPr lang="en-US" smtClean="0"/>
              <a:t>10</a:t>
            </a:fld>
            <a:endParaRPr lang="en-US"/>
          </a:p>
        </p:txBody>
      </p:sp>
    </p:spTree>
    <p:extLst>
      <p:ext uri="{BB962C8B-B14F-4D97-AF65-F5344CB8AC3E}">
        <p14:creationId xmlns:p14="http://schemas.microsoft.com/office/powerpoint/2010/main" val="98395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720A3-1DD5-EA48-B6B3-D878BBF71D14}"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394325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720A3-1DD5-EA48-B6B3-D878BBF71D14}"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197732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720A3-1DD5-EA48-B6B3-D878BBF71D14}"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338748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720A3-1DD5-EA48-B6B3-D878BBF71D14}"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261668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720A3-1DD5-EA48-B6B3-D878BBF71D14}"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36317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720A3-1DD5-EA48-B6B3-D878BBF71D14}"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127504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720A3-1DD5-EA48-B6B3-D878BBF71D14}"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308099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720A3-1DD5-EA48-B6B3-D878BBF71D14}"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206931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720A3-1DD5-EA48-B6B3-D878BBF71D14}"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189455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720A3-1DD5-EA48-B6B3-D878BBF71D14}"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27111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720A3-1DD5-EA48-B6B3-D878BBF71D14}"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E930D-0121-FE44-A0BB-AF976583147E}" type="slidenum">
              <a:rPr lang="en-US" smtClean="0"/>
              <a:t>‹#›</a:t>
            </a:fld>
            <a:endParaRPr lang="en-US"/>
          </a:p>
        </p:txBody>
      </p:sp>
    </p:spTree>
    <p:extLst>
      <p:ext uri="{BB962C8B-B14F-4D97-AF65-F5344CB8AC3E}">
        <p14:creationId xmlns:p14="http://schemas.microsoft.com/office/powerpoint/2010/main" val="108648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720A3-1DD5-EA48-B6B3-D878BBF71D14}" type="datetimeFigureOut">
              <a:rPr lang="en-US" smtClean="0"/>
              <a:t>8/31/2021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E930D-0121-FE44-A0BB-AF976583147E}" type="slidenum">
              <a:rPr lang="en-US" smtClean="0"/>
              <a:t>‹#›</a:t>
            </a:fld>
            <a:endParaRPr lang="en-US"/>
          </a:p>
        </p:txBody>
      </p:sp>
    </p:spTree>
    <p:extLst>
      <p:ext uri="{BB962C8B-B14F-4D97-AF65-F5344CB8AC3E}">
        <p14:creationId xmlns:p14="http://schemas.microsoft.com/office/powerpoint/2010/main" val="37826526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aak.siim@cuesta.ee"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cuesta.ee/" TargetMode="External"/><Relationship Id="rId4" Type="http://schemas.openxmlformats.org/officeDocument/2006/relationships/hyperlink" Target="mailto:info@cuesta.e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673011" y="1213521"/>
            <a:ext cx="11051822"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Oranienbaum" charset="0"/>
              <a:ea typeface="Oranienbaum" charset="0"/>
              <a:cs typeface="Oranienbaum" charset="0"/>
            </a:endParaRPr>
          </a:p>
          <a:p>
            <a:pPr algn="ctr">
              <a:defRPr/>
            </a:pPr>
            <a:endParaRPr lang="et-EE" sz="4000" b="1" dirty="0">
              <a:solidFill>
                <a:prstClr val="white"/>
              </a:solidFill>
              <a:latin typeface="Oranienbaum" charset="0"/>
              <a:ea typeface="Oranienbaum" charset="0"/>
              <a:cs typeface="Oranienbaum" charset="0"/>
            </a:endParaRPr>
          </a:p>
          <a:p>
            <a:pPr algn="ctr">
              <a:defRPr/>
            </a:pPr>
            <a:endParaRPr lang="et-EE" sz="2400" b="1" dirty="0">
              <a:solidFill>
                <a:prstClr val="white"/>
              </a:solidFill>
              <a:latin typeface="Oranienbaum" charset="0"/>
              <a:ea typeface="Oranienbaum" charset="0"/>
              <a:cs typeface="Oranienbaum" charset="0"/>
            </a:endParaRPr>
          </a:p>
          <a:p>
            <a:pPr algn="ctr">
              <a:defRPr/>
            </a:pPr>
            <a:r>
              <a:rPr lang="fi-FI" sz="3600" b="1" i="0" cap="all" dirty="0" err="1">
                <a:solidFill>
                  <a:srgbClr val="FFFFFF"/>
                </a:solidFill>
                <a:effectLst/>
                <a:latin typeface="Roboto Condensed" panose="02000000000000000000"/>
              </a:rPr>
              <a:t>Kliendiüritused</a:t>
            </a:r>
            <a:r>
              <a:rPr lang="fi-FI" sz="3600" b="1" i="0" cap="all" dirty="0">
                <a:solidFill>
                  <a:srgbClr val="FFFFFF"/>
                </a:solidFill>
                <a:effectLst/>
                <a:latin typeface="Roboto Condensed" panose="02000000000000000000"/>
              </a:rPr>
              <a:t> ja </a:t>
            </a:r>
            <a:r>
              <a:rPr lang="fi-FI" sz="3600" b="1" i="0" cap="all" dirty="0" err="1">
                <a:solidFill>
                  <a:srgbClr val="FFFFFF"/>
                </a:solidFill>
                <a:effectLst/>
                <a:latin typeface="Roboto Condensed" panose="02000000000000000000"/>
              </a:rPr>
              <a:t>firmapeod</a:t>
            </a:r>
            <a:r>
              <a:rPr lang="fi-FI" sz="3600" b="1" i="0" cap="all" dirty="0">
                <a:solidFill>
                  <a:srgbClr val="FFFFFF"/>
                </a:solidFill>
                <a:effectLst/>
                <a:latin typeface="Roboto Condensed" panose="02000000000000000000"/>
              </a:rPr>
              <a:t> – </a:t>
            </a:r>
            <a:r>
              <a:rPr lang="et-EE" sz="3600" b="1" i="0" cap="all" dirty="0">
                <a:solidFill>
                  <a:srgbClr val="FFFFFF"/>
                </a:solidFill>
                <a:effectLst/>
                <a:latin typeface="Roboto Condensed" panose="02000000000000000000"/>
              </a:rPr>
              <a:t>                      </a:t>
            </a:r>
            <a:r>
              <a:rPr lang="fi-FI" sz="3600" b="1" i="0" cap="all" dirty="0" err="1">
                <a:solidFill>
                  <a:srgbClr val="FFFFFF"/>
                </a:solidFill>
                <a:effectLst/>
                <a:latin typeface="Roboto Condensed" panose="02000000000000000000"/>
              </a:rPr>
              <a:t>maksuga</a:t>
            </a:r>
            <a:r>
              <a:rPr lang="fi-FI" sz="3600" b="1" i="0" cap="all" dirty="0">
                <a:solidFill>
                  <a:srgbClr val="FFFFFF"/>
                </a:solidFill>
                <a:effectLst/>
                <a:latin typeface="Roboto Condensed" panose="02000000000000000000"/>
              </a:rPr>
              <a:t> ja </a:t>
            </a:r>
            <a:r>
              <a:rPr lang="fi-FI" sz="3600" b="1" i="0" cap="all" dirty="0" err="1">
                <a:solidFill>
                  <a:srgbClr val="FFFFFF"/>
                </a:solidFill>
                <a:effectLst/>
                <a:latin typeface="Roboto Condensed" panose="02000000000000000000"/>
              </a:rPr>
              <a:t>maksuta</a:t>
            </a:r>
            <a:endParaRPr lang="et-EE" sz="2800" b="1" dirty="0">
              <a:solidFill>
                <a:prstClr val="white"/>
              </a:solidFill>
              <a:latin typeface="Oranienbaum" charset="0"/>
              <a:ea typeface="Oranienbaum" charset="0"/>
              <a:cs typeface="Oranienbaum"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Oranienbaum" charset="0"/>
                <a:ea typeface="Oranienbaum" charset="0"/>
                <a:cs typeface="Oranienbaum" charset="0"/>
              </a:rPr>
              <a:t>					                                      </a:t>
            </a:r>
            <a:endParaRPr kumimoji="0" lang="et-EE" sz="3600" b="1" i="0" u="none" strike="noStrike" kern="1200" cap="none" spc="0" normalizeH="0" baseline="0" noProof="0" dirty="0">
              <a:ln>
                <a:noFill/>
              </a:ln>
              <a:solidFill>
                <a:prstClr val="white"/>
              </a:solidFill>
              <a:effectLst/>
              <a:uLnTx/>
              <a:uFillTx/>
              <a:latin typeface="Oranienbaum" charset="0"/>
              <a:ea typeface="Oranienbaum" charset="0"/>
              <a:cs typeface="Oranienba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2000" b="1" dirty="0">
                <a:solidFill>
                  <a:prstClr val="white"/>
                </a:solidFill>
                <a:latin typeface="Oranienbaum" charset="0"/>
                <a:ea typeface="Oranienbaum" charset="0"/>
                <a:cs typeface="Oranienbaum" charset="0"/>
              </a:rPr>
              <a:t>                                                                                                                                                             </a:t>
            </a:r>
            <a:r>
              <a:rPr lang="et-EE" b="1" dirty="0">
                <a:solidFill>
                  <a:prstClr val="white"/>
                </a:solidFill>
                <a:latin typeface="Arial" panose="020B0604020202020204" pitchFamily="34" charset="0"/>
                <a:ea typeface="Oranienbaum" charset="0"/>
                <a:cs typeface="Arial" panose="020B0604020202020204" pitchFamily="34" charset="0"/>
              </a:rPr>
              <a:t>31.08.</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20</a:t>
            </a:r>
            <a:r>
              <a:rPr kumimoji="0" lang="et-EE"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t-EE"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                                                             </a:t>
            </a:r>
            <a:r>
              <a:rPr kumimoji="0" lang="et-EE"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       </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Cuesta. </a:t>
            </a:r>
            <a:r>
              <a:rPr kumimoji="0" lang="en-US" b="1" i="0" u="none" strike="noStrike" kern="1200" cap="none" spc="0" normalizeH="0" baseline="0" noProof="0" dirty="0" err="1">
                <a:ln>
                  <a:noFill/>
                </a:ln>
                <a:solidFill>
                  <a:prstClr val="white"/>
                </a:solidFill>
                <a:effectLst/>
                <a:uLnTx/>
                <a:uFillTx/>
                <a:latin typeface="Arial" panose="020B0604020202020204" pitchFamily="34" charset="0"/>
                <a:ea typeface="Oranienbaum" charset="0"/>
                <a:cs typeface="Arial" panose="020B0604020202020204" pitchFamily="34" charset="0"/>
              </a:rPr>
              <a:t>Ületame</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 </a:t>
            </a:r>
            <a:r>
              <a:rPr kumimoji="0" lang="en-US" b="1" i="0" u="none" strike="noStrike" kern="1200" cap="none" spc="0" normalizeH="0" baseline="0" noProof="0" dirty="0" err="1">
                <a:ln>
                  <a:noFill/>
                </a:ln>
                <a:solidFill>
                  <a:prstClr val="white"/>
                </a:solidFill>
                <a:effectLst/>
                <a:uLnTx/>
                <a:uFillTx/>
                <a:latin typeface="Arial" panose="020B0604020202020204" pitchFamily="34" charset="0"/>
                <a:ea typeface="Oranienbaum" charset="0"/>
                <a:cs typeface="Arial" panose="020B0604020202020204" pitchFamily="34" charset="0"/>
              </a:rPr>
              <a:t>teie</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 </a:t>
            </a:r>
            <a:r>
              <a:rPr kumimoji="0" lang="en-US" b="1" i="0" u="none" strike="noStrike" kern="1200" cap="none" spc="0" normalizeH="0" baseline="0" noProof="0" dirty="0" err="1">
                <a:ln>
                  <a:noFill/>
                </a:ln>
                <a:solidFill>
                  <a:prstClr val="white"/>
                </a:solidFill>
                <a:effectLst/>
                <a:uLnTx/>
                <a:uFillTx/>
                <a:latin typeface="Arial" panose="020B0604020202020204" pitchFamily="34" charset="0"/>
                <a:ea typeface="Oranienbaum" charset="0"/>
                <a:cs typeface="Arial" panose="020B0604020202020204" pitchFamily="34" charset="0"/>
              </a:rPr>
              <a:t>mägesid</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 </a:t>
            </a:r>
            <a:r>
              <a:rPr kumimoji="0" lang="en-US" b="1" i="0" u="none" strike="noStrike" kern="1200" cap="none" spc="0" normalizeH="0" baseline="0" noProof="0" dirty="0" err="1">
                <a:ln>
                  <a:noFill/>
                </a:ln>
                <a:solidFill>
                  <a:prstClr val="white"/>
                </a:solidFill>
                <a:effectLst/>
                <a:uLnTx/>
                <a:uFillTx/>
                <a:latin typeface="Arial" panose="020B0604020202020204" pitchFamily="34" charset="0"/>
                <a:ea typeface="Oranienbaum" charset="0"/>
                <a:cs typeface="Arial" panose="020B0604020202020204" pitchFamily="34" charset="0"/>
              </a:rPr>
              <a:t>õigusmaastikul</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Oranienbaum"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Oranienbaum" charset="0"/>
                <a:ea typeface="Oranienbaum" charset="0"/>
                <a:cs typeface="Oranienbaum" charset="0"/>
              </a:rPr>
              <a:t>                                                                   </a:t>
            </a:r>
            <a:endParaRPr kumimoji="0" lang="en-US" sz="1400" b="1" i="0" u="none" strike="noStrike" kern="1200" cap="none" spc="0" normalizeH="0" baseline="0" noProof="0" dirty="0">
              <a:ln>
                <a:noFill/>
              </a:ln>
              <a:solidFill>
                <a:prstClr val="white"/>
              </a:solidFill>
              <a:effectLst/>
              <a:uLnTx/>
              <a:uFillTx/>
              <a:latin typeface="Oranienbaum" charset="0"/>
              <a:ea typeface="Oranienbaum" charset="0"/>
              <a:cs typeface="Oranienbaum"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Oranienbaum" charset="0"/>
              <a:ea typeface="Oranienbaum" charset="0"/>
              <a:cs typeface="Oranienbaum"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25" y="-1756591"/>
            <a:ext cx="3656611" cy="5174566"/>
          </a:xfrm>
          <a:prstGeom prst="rect">
            <a:avLst/>
          </a:prstGeom>
        </p:spPr>
      </p:pic>
    </p:spTree>
    <p:extLst>
      <p:ext uri="{BB962C8B-B14F-4D97-AF65-F5344CB8AC3E}">
        <p14:creationId xmlns:p14="http://schemas.microsoft.com/office/powerpoint/2010/main" val="126182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5201424"/>
          </a:xfrm>
          <a:prstGeom prst="rect">
            <a:avLst/>
          </a:prstGeom>
          <a:noFill/>
        </p:spPr>
        <p:txBody>
          <a:bodyPr wrap="square" rtlCol="0">
            <a:spAutoFit/>
          </a:bodyPr>
          <a:lstStyle/>
          <a:p>
            <a:pPr marL="342900" indent="-342900" algn="l"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M</a:t>
            </a:r>
            <a:r>
              <a:rPr lang="nb-NO" sz="2200" i="0" dirty="0">
                <a:solidFill>
                  <a:srgbClr val="333333"/>
                </a:solidFill>
                <a:effectLst/>
                <a:latin typeface="Arial" panose="020B0604020202020204" pitchFamily="34" charset="0"/>
                <a:cs typeface="Arial" panose="020B0604020202020204" pitchFamily="34" charset="0"/>
              </a:rPr>
              <a:t>aksuotsuses määratud maksusumma vaidlustamise korral lasub maksukohustuslasel kohustus tõendada, et maksusumma määrati valesti.</a:t>
            </a:r>
            <a:r>
              <a:rPr lang="et-EE" sz="2200" i="0" dirty="0">
                <a:solidFill>
                  <a:srgbClr val="333333"/>
                </a:solidFill>
                <a:effectLst/>
                <a:latin typeface="Arial" panose="020B0604020202020204" pitchFamily="34" charset="0"/>
                <a:cs typeface="Arial" panose="020B0604020202020204" pitchFamily="34" charset="0"/>
              </a:rPr>
              <a:t> </a:t>
            </a:r>
            <a:r>
              <a:rPr lang="et-EE" sz="2200" dirty="0">
                <a:solidFill>
                  <a:srgbClr val="333333"/>
                </a:solidFill>
                <a:latin typeface="Arial" panose="020B0604020202020204" pitchFamily="34" charset="0"/>
                <a:cs typeface="Arial" panose="020B0604020202020204" pitchFamily="34" charset="0"/>
              </a:rPr>
              <a:t>M</a:t>
            </a:r>
            <a:r>
              <a:rPr lang="nb-NO" sz="2200" i="0" dirty="0">
                <a:solidFill>
                  <a:srgbClr val="333333"/>
                </a:solidFill>
                <a:effectLst/>
                <a:latin typeface="Arial" panose="020B0604020202020204" pitchFamily="34" charset="0"/>
                <a:cs typeface="Arial" panose="020B0604020202020204" pitchFamily="34" charset="0"/>
              </a:rPr>
              <a:t>aksuhalduril </a:t>
            </a:r>
            <a:r>
              <a:rPr lang="et-EE" sz="2200" i="0" dirty="0">
                <a:solidFill>
                  <a:srgbClr val="333333"/>
                </a:solidFill>
                <a:effectLst/>
                <a:latin typeface="Arial" panose="020B0604020202020204" pitchFamily="34" charset="0"/>
                <a:cs typeface="Arial" panose="020B0604020202020204" pitchFamily="34" charset="0"/>
              </a:rPr>
              <a:t>on </a:t>
            </a:r>
            <a:r>
              <a:rPr lang="nb-NO" sz="2200" i="0" dirty="0">
                <a:solidFill>
                  <a:srgbClr val="333333"/>
                </a:solidFill>
                <a:effectLst/>
                <a:latin typeface="Arial" panose="020B0604020202020204" pitchFamily="34" charset="0"/>
                <a:cs typeface="Arial" panose="020B0604020202020204" pitchFamily="34" charset="0"/>
              </a:rPr>
              <a:t>tõendamiskoormus nende tõendite osas, mida valdab ainult maksuhaldur</a:t>
            </a:r>
            <a:r>
              <a:rPr lang="et-EE" sz="2200" i="0" dirty="0">
                <a:solidFill>
                  <a:srgbClr val="333333"/>
                </a:solidFill>
                <a:effectLst/>
                <a:latin typeface="Arial" panose="020B0604020202020204" pitchFamily="34" charset="0"/>
                <a:cs typeface="Arial" panose="020B0604020202020204" pitchFamily="34" charset="0"/>
              </a:rPr>
              <a:t> (MKS § 150). </a:t>
            </a:r>
          </a:p>
          <a:p>
            <a:pPr algn="l" fontAlgn="base"/>
            <a:endParaRPr lang="et-EE" sz="10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r>
              <a:rPr lang="et-EE" sz="2200" i="0" dirty="0">
                <a:solidFill>
                  <a:srgbClr val="333333"/>
                </a:solidFill>
                <a:effectLst/>
                <a:latin typeface="Arial" panose="020B0604020202020204" pitchFamily="34" charset="0"/>
                <a:cs typeface="Arial" panose="020B0604020202020204" pitchFamily="34" charset="0"/>
              </a:rPr>
              <a:t>Maksuhaldur ei pea ürituse korraldamiseks tehtud kulutuste seotust ettevõtlusega hindama nendest aspektidest, mida maksukohustuslane ise maksukontrolli käigus esile ei too. Nende väljatoomine alles maksuotsuse vaidlustamisel võib kaasa tuua nende mittearvestamise</a:t>
            </a:r>
            <a:r>
              <a:rPr lang="et-EE" sz="2200" dirty="0">
                <a:solidFill>
                  <a:srgbClr val="333333"/>
                </a:solidFill>
                <a:latin typeface="Arial" panose="020B0604020202020204" pitchFamily="34" charset="0"/>
                <a:cs typeface="Arial" panose="020B0604020202020204" pitchFamily="34" charset="0"/>
              </a:rPr>
              <a:t> (kohtupraktika). </a:t>
            </a:r>
          </a:p>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i="0" dirty="0">
                <a:solidFill>
                  <a:srgbClr val="333333"/>
                </a:solidFill>
                <a:effectLst/>
                <a:latin typeface="Arial" panose="020B0604020202020204" pitchFamily="34" charset="0"/>
                <a:cs typeface="Arial" panose="020B0604020202020204" pitchFamily="34" charset="0"/>
              </a:rPr>
              <a:t>Pelgalt asjaolu, et ettevõtte töötajaid viibib kliendiüritusel rohkem kui külalisi, ei ole aluseks üritusega seotud kulude </a:t>
            </a:r>
            <a:r>
              <a:rPr lang="et-EE" sz="2200" dirty="0">
                <a:solidFill>
                  <a:srgbClr val="333333"/>
                </a:solidFill>
                <a:latin typeface="Arial" panose="020B0604020202020204" pitchFamily="34" charset="0"/>
                <a:cs typeface="Arial" panose="020B0604020202020204" pitchFamily="34" charset="0"/>
              </a:rPr>
              <a:t>klassifitseerimiseks erisoodustuseks, </a:t>
            </a:r>
            <a:r>
              <a:rPr lang="et-EE" sz="2200" i="0" dirty="0">
                <a:solidFill>
                  <a:srgbClr val="333333"/>
                </a:solidFill>
                <a:effectLst/>
                <a:latin typeface="Arial" panose="020B0604020202020204" pitchFamily="34" charset="0"/>
                <a:cs typeface="Arial" panose="020B0604020202020204" pitchFamily="34" charset="0"/>
              </a:rPr>
              <a:t>kui maksukontrolli käigus </a:t>
            </a:r>
            <a:r>
              <a:rPr lang="et-EE" sz="2200" dirty="0">
                <a:solidFill>
                  <a:srgbClr val="333333"/>
                </a:solidFill>
                <a:latin typeface="Arial" panose="020B0604020202020204" pitchFamily="34" charset="0"/>
                <a:cs typeface="Arial" panose="020B0604020202020204" pitchFamily="34" charset="0"/>
              </a:rPr>
              <a:t>ei ole kindlaks </a:t>
            </a:r>
            <a:r>
              <a:rPr lang="et-EE" sz="2200" i="0" dirty="0">
                <a:solidFill>
                  <a:srgbClr val="333333"/>
                </a:solidFill>
                <a:effectLst/>
                <a:latin typeface="Arial" panose="020B0604020202020204" pitchFamily="34" charset="0"/>
                <a:cs typeface="Arial" panose="020B0604020202020204" pitchFamily="34" charset="0"/>
              </a:rPr>
              <a:t>tehtud töötajatele soodustuse tegemine </a:t>
            </a:r>
            <a:r>
              <a:rPr lang="et-EE" sz="2200" dirty="0">
                <a:solidFill>
                  <a:srgbClr val="333333"/>
                </a:solidFill>
                <a:latin typeface="Arial" panose="020B0604020202020204" pitchFamily="34" charset="0"/>
                <a:cs typeface="Arial" panose="020B0604020202020204" pitchFamily="34" charset="0"/>
              </a:rPr>
              <a:t>(kohtupraktika). </a:t>
            </a: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Tõendamiskoormus erisoodustuse tuvastamisel</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137255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678751"/>
          </a:xfrm>
          <a:prstGeom prst="rect">
            <a:avLst/>
          </a:prstGeom>
          <a:noFill/>
        </p:spPr>
        <p:txBody>
          <a:bodyPr wrap="square" rtlCol="0">
            <a:spAutoFit/>
          </a:bodyPr>
          <a:lstStyle/>
          <a:p>
            <a:pPr marL="342900" indent="-342900" algn="l"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Selleks, et vältida ürituse kulude erisoodustusena maksustamisel sageli rakendatavat proportsiooni 50/50, tuleks kulusid võimalikult suures ulatuses ja täpselt dokumenteerida, et veenda maksuhaldurit kulude seotuses ettevõtluse või koolitusega ja seeläbi teistsuguse proportsiooni kohaldamise vajaduses (kohtupraktika). </a:t>
            </a:r>
          </a:p>
          <a:p>
            <a:pPr algn="l" fontAlgn="base"/>
            <a:endParaRPr lang="et-EE" sz="1000" dirty="0">
              <a:solidFill>
                <a:srgbClr val="333333"/>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t-EE" sz="2200" i="0" dirty="0">
                <a:solidFill>
                  <a:srgbClr val="333333"/>
                </a:solidFill>
                <a:effectLst/>
                <a:latin typeface="Arial" panose="020B0604020202020204" pitchFamily="34" charset="0"/>
                <a:cs typeface="Arial" panose="020B0604020202020204" pitchFamily="34" charset="0"/>
              </a:rPr>
              <a:t>Maksuhaldur peab maksukontrolli käigus tuvastama ja maksuotsuses välja tooma, millise rahaliselt hinnatava hüve üritusel viibivad töötajad tööandjalt said.</a:t>
            </a:r>
            <a:r>
              <a:rPr lang="et-EE" sz="2200" dirty="0">
                <a:solidFill>
                  <a:srgbClr val="333333"/>
                </a:solidFill>
                <a:latin typeface="Arial" panose="020B0604020202020204" pitchFamily="34" charset="0"/>
                <a:cs typeface="Arial" panose="020B0604020202020204" pitchFamily="34" charset="0"/>
              </a:rPr>
              <a:t> Seejärel tuleb kulude maksustamise seisukohalt kindlaks teha üritusel osalenud töötajate osakaal ja neile pakutud soodustused (kohtupraktika).</a:t>
            </a:r>
          </a:p>
          <a:p>
            <a:pPr marR="0" lvl="0" algn="l" defTabSz="914400" rtl="0" eaLnBrk="1" fontAlgn="base" latinLnBrk="0" hangingPunct="1">
              <a:lnSpc>
                <a:spcPct val="100000"/>
              </a:lnSpc>
              <a:spcBef>
                <a:spcPts val="0"/>
              </a:spcBef>
              <a:spcAft>
                <a:spcPts val="0"/>
              </a:spcAft>
              <a:buClrTx/>
              <a:buSzTx/>
              <a:tabLst/>
              <a:defRPr/>
            </a:pPr>
            <a:endParaRPr lang="et-EE" sz="1000" dirty="0">
              <a:solidFill>
                <a:srgbClr val="333333"/>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t-EE" sz="2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Maksuotsuse õiguspärasust hinnatakse kohtus selle tegemise aja seisuga, mistõttu tuleb maksuhaldurile maksustamist puudutavad asjaolud avaldada reeglina maksukontrolli käigus. </a:t>
            </a:r>
          </a:p>
          <a:p>
            <a:pPr marL="342900" indent="-342900" algn="l" fontAlgn="base">
              <a:buFont typeface="Wingdings" panose="05000000000000000000" pitchFamily="2" charset="2"/>
              <a:buChar char="§"/>
            </a:pPr>
            <a:endParaRPr lang="et-EE" sz="8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Tõendamiskoormus erisoodustuse tuvastamisel</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63603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401753"/>
          </a:xfrm>
          <a:prstGeom prst="rect">
            <a:avLst/>
          </a:prstGeom>
          <a:noFill/>
        </p:spPr>
        <p:txBody>
          <a:bodyPr wrap="square" rtlCol="0">
            <a:spAutoFit/>
          </a:bodyPr>
          <a:lstStyle/>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Residendist juriidilise isiku puhul ei maksustata tulumaksuga väljamakseid seoses külaliste või koostööpartnerite toitlustamise, majutamise, transpordi või meelelahutusega (vastuvõtukulud) kuni 32 euro ulatuses kalendrikuus.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Tulumaksuga ei maksustata tulumaksusoodustusega MTÜ-de, </a:t>
            </a:r>
            <a:r>
              <a:rPr lang="et-EE" sz="2200" dirty="0" err="1">
                <a:solidFill>
                  <a:srgbClr val="333333"/>
                </a:solidFill>
                <a:latin typeface="Arial" panose="020B0604020202020204" pitchFamily="34" charset="0"/>
                <a:cs typeface="Arial" panose="020B0604020202020204" pitchFamily="34" charset="0"/>
              </a:rPr>
              <a:t>SA-te</a:t>
            </a:r>
            <a:r>
              <a:rPr lang="et-EE" sz="2200" dirty="0">
                <a:solidFill>
                  <a:srgbClr val="333333"/>
                </a:solidFill>
                <a:latin typeface="Arial" panose="020B0604020202020204" pitchFamily="34" charset="0"/>
                <a:cs typeface="Arial" panose="020B0604020202020204" pitchFamily="34" charset="0"/>
              </a:rPr>
              <a:t> ja usuliste ühenduste nimekirja kantud isiku eelnevalt loetletud väljamakseid.</a:t>
            </a:r>
          </a:p>
          <a:p>
            <a:pPr marL="342900" indent="-342900" fontAlgn="base">
              <a:buFont typeface="Wingdings" panose="05000000000000000000" pitchFamily="2" charset="2"/>
              <a:buChar char="§"/>
            </a:pPr>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Residendist juriidiline isik, kes teeb isikustatud sotsiaalmaksuga maksustatud väljamakseid, võib teha kalendrikuus tulumaksuvabalt seoses külaliste või koostööpartnerite toitlustamise, majutamise, transpordi või meelelahutusega väljamakseid </a:t>
            </a:r>
            <a:r>
              <a:rPr lang="et-EE" sz="2200" dirty="0" err="1">
                <a:solidFill>
                  <a:srgbClr val="333333"/>
                </a:solidFill>
                <a:latin typeface="Arial" panose="020B0604020202020204" pitchFamily="34" charset="0"/>
                <a:cs typeface="Arial" panose="020B0604020202020204" pitchFamily="34" charset="0"/>
              </a:rPr>
              <a:t>üldsummas</a:t>
            </a:r>
            <a:r>
              <a:rPr lang="et-EE" sz="2200" dirty="0">
                <a:solidFill>
                  <a:srgbClr val="333333"/>
                </a:solidFill>
                <a:latin typeface="Arial" panose="020B0604020202020204" pitchFamily="34" charset="0"/>
                <a:cs typeface="Arial" panose="020B0604020202020204" pitchFamily="34" charset="0"/>
              </a:rPr>
              <a:t> kuni 2% ulatuses tema poolt samal kalendrikuul tehtud isikustatud sotsiaalmaksuga maksustatud väljamaksete summast.</a:t>
            </a:r>
            <a:endParaRPr lang="et-EE" sz="8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Vastuvõtukulude maksustamine (</a:t>
            </a:r>
            <a:r>
              <a:rPr lang="et-EE" sz="2800" b="1" dirty="0" err="1">
                <a:solidFill>
                  <a:srgbClr val="4A102E"/>
                </a:solidFill>
                <a:latin typeface="Oranienbaum" panose="02000506080000020003" pitchFamily="50" charset="0"/>
              </a:rPr>
              <a:t>TuMS</a:t>
            </a:r>
            <a:r>
              <a:rPr lang="et-EE" sz="2800" b="1" dirty="0">
                <a:solidFill>
                  <a:srgbClr val="4A102E"/>
                </a:solidFill>
                <a:latin typeface="Oranienbaum" panose="02000506080000020003" pitchFamily="50" charset="0"/>
              </a:rPr>
              <a:t> § 49) </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240599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555641"/>
          </a:xfrm>
          <a:prstGeom prst="rect">
            <a:avLst/>
          </a:prstGeom>
          <a:noFill/>
        </p:spPr>
        <p:txBody>
          <a:bodyPr wrap="square" rtlCol="0">
            <a:spAutoFit/>
          </a:bodyPr>
          <a:lstStyle/>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MTÜ ja SA koostööpartnerina käsitatakse ka füüsilist isikut, kes oma vabast ajast ja tasu saamata osaleb MTÜ või SA tegevuses (nn vabatahtlik). Isiku selline vabatahtlik tegevus seisneb põhiliselt teiste abistamises avalikes huvides ja ühiskonna heaks. Vabatahtlike võrdsustamine külaliste või koostööpartneritega võimaldab teha eelkõige kulutusi meelelahutusele ja toitlustamisele, nt korraldada nende meelespidamiseks tänuüritusi.</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Tulumaksuga ei maksustata tulumaksusoodustusega MTÜ-de, </a:t>
            </a:r>
            <a:r>
              <a:rPr lang="et-EE" sz="2200" dirty="0" err="1">
                <a:solidFill>
                  <a:srgbClr val="333333"/>
                </a:solidFill>
                <a:latin typeface="Arial" panose="020B0604020202020204" pitchFamily="34" charset="0"/>
                <a:cs typeface="Arial" panose="020B0604020202020204" pitchFamily="34" charset="0"/>
              </a:rPr>
              <a:t>SA-te</a:t>
            </a:r>
            <a:r>
              <a:rPr lang="et-EE" sz="2200" dirty="0">
                <a:solidFill>
                  <a:srgbClr val="333333"/>
                </a:solidFill>
                <a:latin typeface="Arial" panose="020B0604020202020204" pitchFamily="34" charset="0"/>
                <a:cs typeface="Arial" panose="020B0604020202020204" pitchFamily="34" charset="0"/>
              </a:rPr>
              <a:t> ja usuliste ühenduste nimekirja kantud isiku vastuvõtukulusid, kui need tehakse seoses isiku põhikirjalise tegevusega.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residendist juriidiline isik kalendriaasta mõnel kuul ei tee eelnevalt loetletud väljamakseid, või teeb neid seaduses sätestatud maksuvabast piirmäärast vähem, on tal sellel ja järgmistel kuudel kuni kalendriaasta lõpuni õigus teha nende väljamaksete summeeritud ümberarvestus.</a:t>
            </a:r>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Vastuvõtukulude maksustamine (</a:t>
            </a:r>
            <a:r>
              <a:rPr lang="et-EE" sz="2800" b="1" dirty="0" err="1">
                <a:solidFill>
                  <a:srgbClr val="4A102E"/>
                </a:solidFill>
                <a:latin typeface="Oranienbaum" panose="02000506080000020003" pitchFamily="50" charset="0"/>
              </a:rPr>
              <a:t>TuMS</a:t>
            </a:r>
            <a:r>
              <a:rPr lang="et-EE" sz="2800" b="1" dirty="0">
                <a:solidFill>
                  <a:srgbClr val="4A102E"/>
                </a:solidFill>
                <a:latin typeface="Oranienbaum" panose="02000506080000020003" pitchFamily="50" charset="0"/>
              </a:rPr>
              <a:t> § 49) </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66270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863417"/>
          </a:xfrm>
          <a:prstGeom prst="rect">
            <a:avLst/>
          </a:prstGeom>
          <a:noFill/>
        </p:spPr>
        <p:txBody>
          <a:bodyPr wrap="square" rtlCol="0">
            <a:spAutoFit/>
          </a:bodyPr>
          <a:lstStyle/>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Maksustamisele kuuluvad ka vastuvõtukulud, mida mitteresident teeb püsiva tegevuskoha kaudu või arvel, sõltumata sellest, kas külaliseks või koostööpartneriks on resident või mitteresident. Viimati nimetatud isikutena käsitletakse ka mitteresidendi peakontori või muu väljaspool Eestit asuva struktuuriüksuse esindajaid.</a:t>
            </a:r>
          </a:p>
          <a:p>
            <a:pPr marL="342900" indent="-342900" fontAlgn="base">
              <a:buFont typeface="Wingdings" panose="05000000000000000000" pitchFamily="2" charset="2"/>
              <a:buChar char="§"/>
            </a:pPr>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Vastuvõtukulude maksustamisel ei oma tähendust kulude tegemise koht – töötaja poolt välislähetuses tehtud vastuvõtukulusid (nt ärilõuna kliendiga) käsitletakse vastuvõtukuludena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49 tähenduses, mitte lähetusega seotud kuludena.</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Tööandja poolt töötajale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48 lg-te 3 ja 6 tähenduses) tehtud kingitused, kulud toitlustamisele või meelelahutusele vms maksustatakse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48 alusel erisoodustusena ja deklareeritakse vormi TSD lisal 4. </a:t>
            </a:r>
          </a:p>
          <a:p>
            <a:pPr fontAlgn="base"/>
            <a:endParaRPr lang="et-EE" sz="1000" dirty="0">
              <a:solidFill>
                <a:srgbClr val="333333"/>
              </a:solidFill>
              <a:latin typeface="Arial" panose="020B0604020202020204" pitchFamily="34" charset="0"/>
              <a:cs typeface="Arial" panose="020B0604020202020204" pitchFamily="34" charset="0"/>
            </a:endParaRPr>
          </a:p>
          <a:p>
            <a:pPr fontAlgn="base"/>
            <a:endParaRPr lang="et-EE" sz="10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Vastuvõtukulude maksustamine (</a:t>
            </a:r>
            <a:r>
              <a:rPr lang="et-EE" sz="2800" b="1" dirty="0" err="1">
                <a:solidFill>
                  <a:srgbClr val="4A102E"/>
                </a:solidFill>
                <a:latin typeface="Oranienbaum" panose="02000506080000020003" pitchFamily="50" charset="0"/>
              </a:rPr>
              <a:t>TuMS</a:t>
            </a:r>
            <a:r>
              <a:rPr lang="et-EE" sz="2800" b="1" dirty="0">
                <a:solidFill>
                  <a:srgbClr val="4A102E"/>
                </a:solidFill>
                <a:latin typeface="Oranienbaum" panose="02000506080000020003" pitchFamily="50" charset="0"/>
              </a:rPr>
              <a:t> § 49) </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344626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709529"/>
          </a:xfrm>
          <a:prstGeom prst="rect">
            <a:avLst/>
          </a:prstGeom>
          <a:noFill/>
        </p:spPr>
        <p:txBody>
          <a:bodyPr wrap="square" rtlCol="0">
            <a:spAutoFit/>
          </a:bodyPr>
          <a:lstStyle/>
          <a:p>
            <a:pPr marL="342900" indent="-342900" fontAlgn="base">
              <a:buFont typeface="Wingdings" panose="05000000000000000000" pitchFamily="2" charset="2"/>
              <a:buChar char="§"/>
            </a:pPr>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49 alusel maksustatakse ja TSD lisal 5 deklareeritakse ülejäänud füüsilistele isikutele tehtud kingitused, annetused ja vastuvõtukulud.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MTÜ või SA töötaja või juhatuse liige on samal ajal ka vabatahtlik, siis maksustamisel käsitatakse neid töötajana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48 lg 3 tähenduses.</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töötaja tegeleb vastuvõtu korraldamisel oma tööülesannetega (nt bussijuht sõidutab külalisi), siis ei saa tööülesannete täitmisega seotud kulutusi käsitleda erisoodustusena ega ettevõtlusega mitteseotud kuludena.</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üritus korraldatakse töötajatele, kuid seal osaleb ka külalisi, siis tuleb kulud jaotada töötajate ja külaliste vahel vastavalt osalejatele ning sellest lähtuvalt  maksustada. Töötajatele tehtud kulutused maksustatakse erisoodustusena. </a:t>
            </a: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algn="l" fontAlgn="base"/>
            <a:endParaRPr lang="et-EE" sz="220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Vastuvõtukulude maksustamine (</a:t>
            </a:r>
            <a:r>
              <a:rPr lang="et-EE" sz="2800" b="1" dirty="0" err="1">
                <a:solidFill>
                  <a:srgbClr val="4A102E"/>
                </a:solidFill>
                <a:latin typeface="Oranienbaum" panose="02000506080000020003" pitchFamily="50" charset="0"/>
              </a:rPr>
              <a:t>TuMS</a:t>
            </a:r>
            <a:r>
              <a:rPr lang="et-EE" sz="2800" b="1" dirty="0">
                <a:solidFill>
                  <a:srgbClr val="4A102E"/>
                </a:solidFill>
                <a:latin typeface="Oranienbaum" panose="02000506080000020003" pitchFamily="50" charset="0"/>
              </a:rPr>
              <a:t> § 49) </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422272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5632311"/>
          </a:xfrm>
          <a:prstGeom prst="rect">
            <a:avLst/>
          </a:prstGeom>
          <a:noFill/>
        </p:spPr>
        <p:txBody>
          <a:bodyPr wrap="square" rtlCol="0">
            <a:spAutoFit/>
          </a:bodyPr>
          <a:lstStyle/>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Üritusel osalevate külaliste puhul on vaja eristada tehtud kingitused, kantud vastuvõtukulud ja kulud, mida ei saa nendena käsitleda, kuid mis võivad olla ettevõtlusega mitteseotud kulud. Viimased maksustatakse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51 alusel.</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Vastuvõtukulude maksustamisel tuleb arvestada ürituse eesmärgiga – kelle huvides ja kelle jaoks üritus eeskätt mõeldud on. Kui töötajad täidavad üritusel töökohustusi (nt suhtlevad klientidega müügitöö eesmärgil), siis ei ole tegemist töötajatele hüve pakkumisega ehk erisoodustusega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48 tähenduses ja vastuvõtuga seotud kulud maksustatakse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49 alusel.</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ürituse olemus ja iseloom ei võimalda töötajatel sellel tööülesandeid täita (nt ühine teatri- või kontserdikülastus), siis loetakse üritusele tasuta sissepääs (ostetud pilet) erisoodustuseks ja maksutatakse vastavalt.</a:t>
            </a: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fontAlgn="base"/>
            <a:endParaRPr lang="et-EE" sz="1000" dirty="0">
              <a:solidFill>
                <a:srgbClr val="333333"/>
              </a:solidFill>
              <a:latin typeface="Arial" panose="020B0604020202020204" pitchFamily="34" charset="0"/>
              <a:cs typeface="Arial" panose="020B0604020202020204" pitchFamily="34" charset="0"/>
            </a:endParaRPr>
          </a:p>
          <a:p>
            <a:pPr fontAlgn="base"/>
            <a:r>
              <a:rPr lang="et-EE" sz="2200" dirty="0">
                <a:solidFill>
                  <a:srgbClr val="333333"/>
                </a:solidFill>
                <a:latin typeface="Arial" panose="020B0604020202020204" pitchFamily="34" charset="0"/>
                <a:cs typeface="Arial" panose="020B0604020202020204" pitchFamily="34" charset="0"/>
              </a:rPr>
              <a:t> </a:t>
            </a: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Vastuvõtukulude maksustamine (</a:t>
            </a:r>
            <a:r>
              <a:rPr lang="et-EE" sz="2800" b="1" dirty="0" err="1">
                <a:solidFill>
                  <a:srgbClr val="4A102E"/>
                </a:solidFill>
                <a:latin typeface="Oranienbaum" panose="02000506080000020003" pitchFamily="50" charset="0"/>
              </a:rPr>
              <a:t>TuMS</a:t>
            </a:r>
            <a:r>
              <a:rPr lang="et-EE" sz="2800" b="1" dirty="0">
                <a:solidFill>
                  <a:srgbClr val="4A102E"/>
                </a:solidFill>
                <a:latin typeface="Oranienbaum" panose="02000506080000020003" pitchFamily="50" charset="0"/>
              </a:rPr>
              <a:t> § 49) </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270715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338" y="6010307"/>
            <a:ext cx="1892300" cy="406678"/>
          </a:xfrm>
          <a:prstGeom prst="rect">
            <a:avLst/>
          </a:prstGeom>
        </p:spPr>
      </p:pic>
      <p:sp>
        <p:nvSpPr>
          <p:cNvPr id="2" name="TextBox 1"/>
          <p:cNvSpPr txBox="1"/>
          <p:nvPr/>
        </p:nvSpPr>
        <p:spPr>
          <a:xfrm>
            <a:off x="738046" y="1884739"/>
            <a:ext cx="962515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charset="0"/>
              <a:ea typeface="Times New Roman" charset="0"/>
              <a:cs typeface="Times New Roman" charset="0"/>
            </a:endParaRPr>
          </a:p>
        </p:txBody>
      </p:sp>
      <p:sp>
        <p:nvSpPr>
          <p:cNvPr id="7" name="TextBox 6"/>
          <p:cNvSpPr txBox="1"/>
          <p:nvPr/>
        </p:nvSpPr>
        <p:spPr>
          <a:xfrm>
            <a:off x="6302477" y="1565334"/>
            <a:ext cx="5151477" cy="3323987"/>
          </a:xfrm>
          <a:prstGeom prst="rect">
            <a:avLst/>
          </a:prstGeom>
          <a:noFill/>
        </p:spPr>
        <p:txBody>
          <a:bodyPr wrap="square" rtlCol="0">
            <a:spAutoFit/>
          </a:bodyPr>
          <a:lstStyle/>
          <a:p>
            <a:pPr lvl="0" algn="just">
              <a:defRPr/>
            </a:pPr>
            <a:r>
              <a:rPr lang="et-EE" b="1" dirty="0">
                <a:latin typeface="Arial" charset="0"/>
                <a:ea typeface="Arial" charset="0"/>
                <a:cs typeface="Arial" charset="0"/>
              </a:rPr>
              <a:t>Jaak Siim</a:t>
            </a:r>
            <a:endParaRPr lang="en-US" b="1" dirty="0">
              <a:latin typeface="Arial" charset="0"/>
              <a:ea typeface="Arial" charset="0"/>
              <a:cs typeface="Arial" charset="0"/>
            </a:endParaRPr>
          </a:p>
          <a:p>
            <a:pPr lvl="0" algn="just">
              <a:defRPr/>
            </a:pPr>
            <a:r>
              <a:rPr lang="en-US" dirty="0" err="1">
                <a:latin typeface="Arial" charset="0"/>
                <a:ea typeface="Arial" charset="0"/>
                <a:cs typeface="Arial" charset="0"/>
              </a:rPr>
              <a:t>Vandeadvokaat</a:t>
            </a:r>
            <a:r>
              <a:rPr lang="en-US" dirty="0">
                <a:latin typeface="Arial" charset="0"/>
                <a:ea typeface="Arial" charset="0"/>
                <a:cs typeface="Arial" charset="0"/>
              </a:rPr>
              <a:t>, partner</a:t>
            </a:r>
            <a:endParaRPr lang="et-EE" dirty="0">
              <a:latin typeface="Arial" charset="0"/>
              <a:ea typeface="Arial" charset="0"/>
              <a:cs typeface="Arial" charset="0"/>
            </a:endParaRPr>
          </a:p>
          <a:p>
            <a:pPr lvl="0" algn="just">
              <a:defRPr/>
            </a:pPr>
            <a:r>
              <a:rPr lang="en-US" dirty="0">
                <a:latin typeface="Arial" charset="0"/>
                <a:ea typeface="Arial" charset="0"/>
                <a:cs typeface="Arial" charset="0"/>
              </a:rPr>
              <a:t>E-post: </a:t>
            </a:r>
            <a:r>
              <a:rPr lang="et-EE" u="sng" dirty="0">
                <a:solidFill>
                  <a:srgbClr val="4A102E"/>
                </a:solidFill>
                <a:latin typeface="Arial" charset="0"/>
                <a:ea typeface="Arial" charset="0"/>
                <a:cs typeface="Arial" charset="0"/>
              </a:rPr>
              <a:t>j</a:t>
            </a:r>
            <a:r>
              <a:rPr lang="et-EE" u="sng" dirty="0">
                <a:solidFill>
                  <a:srgbClr val="4A102E"/>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aak</a:t>
            </a:r>
            <a:r>
              <a:rPr lang="en-US" u="sng" dirty="0">
                <a:solidFill>
                  <a:srgbClr val="4A102E"/>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a:t>
            </a:r>
            <a:r>
              <a:rPr lang="et-EE" u="sng" dirty="0">
                <a:solidFill>
                  <a:srgbClr val="4A102E"/>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siim</a:t>
            </a:r>
            <a:r>
              <a:rPr lang="en-US" u="sng" dirty="0">
                <a:solidFill>
                  <a:srgbClr val="4A102E"/>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@cuesta.ee</a:t>
            </a:r>
            <a:r>
              <a:rPr lang="et-EE" u="sng" dirty="0">
                <a:solidFill>
                  <a:srgbClr val="4A102E"/>
                </a:solidFill>
                <a:latin typeface="Arial" charset="0"/>
                <a:ea typeface="Arial" charset="0"/>
                <a:cs typeface="Arial" charset="0"/>
              </a:rPr>
              <a:t> </a:t>
            </a:r>
            <a:endParaRPr lang="en-US" u="sng" dirty="0">
              <a:solidFill>
                <a:srgbClr val="4A102E"/>
              </a:solidFill>
              <a:latin typeface="Arial" charset="0"/>
              <a:ea typeface="Arial" charset="0"/>
              <a:cs typeface="Arial" charset="0"/>
            </a:endParaRPr>
          </a:p>
          <a:p>
            <a:pPr lvl="0">
              <a:defRPr/>
            </a:pPr>
            <a:r>
              <a:rPr lang="en-US" dirty="0">
                <a:latin typeface="Arial" charset="0"/>
                <a:ea typeface="Arial" charset="0"/>
                <a:cs typeface="Arial" charset="0"/>
              </a:rPr>
              <a:t>Tel</a:t>
            </a:r>
            <a:r>
              <a:rPr lang="et-EE" dirty="0" err="1">
                <a:latin typeface="Arial" charset="0"/>
                <a:ea typeface="Arial" charset="0"/>
                <a:cs typeface="Arial" charset="0"/>
              </a:rPr>
              <a:t>efon</a:t>
            </a:r>
            <a:r>
              <a:rPr lang="en-US" dirty="0">
                <a:latin typeface="Arial" charset="0"/>
                <a:ea typeface="Arial" charset="0"/>
                <a:cs typeface="Arial" charset="0"/>
              </a:rPr>
              <a:t>: +372 </a:t>
            </a:r>
            <a:r>
              <a:rPr lang="et-EE" dirty="0">
                <a:latin typeface="Arial" charset="0"/>
                <a:ea typeface="Arial" charset="0"/>
                <a:cs typeface="Arial" charset="0"/>
              </a:rPr>
              <a:t>52 14 613</a:t>
            </a:r>
            <a:endParaRPr lang="en-US" dirty="0">
              <a:latin typeface="Arial" charset="0"/>
              <a:ea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t-EE" b="1"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charset="0"/>
                <a:ea typeface="Arial" charset="0"/>
                <a:cs typeface="Arial" charset="0"/>
              </a:rPr>
              <a:t>Cuesta </a:t>
            </a:r>
            <a:r>
              <a:rPr kumimoji="0" lang="en-US" b="1" i="0" u="none" strike="noStrike" kern="1200" cap="none" spc="0" normalizeH="0" baseline="0" noProof="0" dirty="0" err="1">
                <a:ln>
                  <a:noFill/>
                </a:ln>
                <a:effectLst/>
                <a:uLnTx/>
                <a:uFillTx/>
                <a:latin typeface="Arial" charset="0"/>
                <a:ea typeface="Arial" charset="0"/>
                <a:cs typeface="Arial" charset="0"/>
              </a:rPr>
              <a:t>Advokaadibüroo</a:t>
            </a:r>
            <a:r>
              <a:rPr kumimoji="0" lang="en-US" b="1" i="0" u="none" strike="noStrike" kern="1200" cap="none" spc="0" normalizeH="0" baseline="0" noProof="0" dirty="0">
                <a:ln>
                  <a:noFill/>
                </a:ln>
                <a:effectLst/>
                <a:uLnTx/>
                <a:uFillTx/>
                <a:latin typeface="Arial" charset="0"/>
                <a:ea typeface="Arial" charset="0"/>
                <a:cs typeface="Arial" charset="0"/>
              </a:rPr>
              <a:t> OÜ</a:t>
            </a:r>
          </a:p>
          <a:p>
            <a:pPr lvl="0" algn="just">
              <a:defRPr/>
            </a:pPr>
            <a:r>
              <a:rPr kumimoji="0" lang="is-IS" b="0" i="0" u="none" strike="noStrike" kern="1200" cap="none" spc="0" normalizeH="0" baseline="0" noProof="0" dirty="0">
                <a:ln>
                  <a:noFill/>
                </a:ln>
                <a:effectLst/>
                <a:uLnTx/>
                <a:uFillTx/>
                <a:latin typeface="Arial" charset="0"/>
                <a:ea typeface="Arial" charset="0"/>
                <a:cs typeface="Arial" charset="0"/>
              </a:rPr>
              <a:t>Aadress: Rävala pst 2</a:t>
            </a:r>
            <a:r>
              <a:rPr kumimoji="0" lang="et-EE" b="0" i="0" u="none" strike="noStrike" kern="1200" cap="none" spc="0" normalizeH="0" baseline="0" noProof="0" dirty="0">
                <a:ln>
                  <a:noFill/>
                </a:ln>
                <a:effectLst/>
                <a:uLnTx/>
                <a:uFillTx/>
                <a:latin typeface="Arial" charset="0"/>
                <a:ea typeface="Arial" charset="0"/>
                <a:cs typeface="Arial" charset="0"/>
              </a:rPr>
              <a:t>, </a:t>
            </a:r>
            <a:r>
              <a:rPr lang="is-IS" dirty="0">
                <a:latin typeface="Arial" charset="0"/>
                <a:ea typeface="Arial" charset="0"/>
                <a:cs typeface="Arial" charset="0"/>
              </a:rPr>
              <a:t>10145</a:t>
            </a:r>
            <a:r>
              <a:rPr lang="et-EE" dirty="0">
                <a:latin typeface="Arial" charset="0"/>
                <a:ea typeface="Arial" charset="0"/>
                <a:cs typeface="Arial" charset="0"/>
              </a:rPr>
              <a:t> </a:t>
            </a:r>
            <a:r>
              <a:rPr lang="is-IS" dirty="0">
                <a:latin typeface="Arial" charset="0"/>
                <a:ea typeface="Arial" charset="0"/>
                <a:cs typeface="Arial" charset="0"/>
              </a:rPr>
              <a:t>Tallinn</a:t>
            </a:r>
            <a:r>
              <a:rPr lang="et-EE" dirty="0">
                <a:latin typeface="Arial" charset="0"/>
                <a:ea typeface="Arial" charset="0"/>
                <a:cs typeface="Arial" charset="0"/>
              </a:rPr>
              <a:t>, 7. </a:t>
            </a:r>
            <a:r>
              <a:rPr kumimoji="0" lang="is-IS" b="0" i="0" u="none" strike="noStrike" kern="1200" cap="none" spc="0" normalizeH="0" baseline="0" noProof="0" dirty="0">
                <a:ln>
                  <a:noFill/>
                </a:ln>
                <a:effectLst/>
                <a:uLnTx/>
                <a:uFillTx/>
                <a:latin typeface="Arial" charset="0"/>
                <a:ea typeface="Arial" charset="0"/>
                <a:cs typeface="Arial" charset="0"/>
              </a:rPr>
              <a:t>korrus</a:t>
            </a:r>
            <a:endParaRPr kumimoji="0" lang="et-EE" b="0" i="0" u="none" strike="noStrike" kern="1200" cap="none" spc="0" normalizeH="0" baseline="0" noProof="0" dirty="0">
              <a:ln>
                <a:noFill/>
              </a:ln>
              <a:effectLst/>
              <a:uLnTx/>
              <a:uFillTx/>
              <a:latin typeface="Arial" charset="0"/>
              <a:ea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t-EE" dirty="0">
                <a:latin typeface="Arial" charset="0"/>
                <a:ea typeface="Arial" charset="0"/>
                <a:cs typeface="Arial" charset="0"/>
              </a:rPr>
              <a:t>Telefon: +372 655 5052</a:t>
            </a:r>
            <a:r>
              <a:rPr kumimoji="0" lang="is-IS" b="0" i="0" u="none" strike="noStrike" kern="1200" cap="none" spc="0" normalizeH="0" baseline="0" noProof="0" dirty="0">
                <a:ln>
                  <a:noFill/>
                </a:ln>
                <a:effectLst/>
                <a:uLnTx/>
                <a:uFillTx/>
                <a:latin typeface="Arial" charset="0"/>
                <a:ea typeface="Arial" charset="0"/>
                <a:cs typeface="Arial"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s-IS" b="0" i="0" u="none" strike="noStrike" kern="1200" cap="none" spc="0" normalizeH="0" baseline="0" noProof="0" dirty="0">
                <a:ln>
                  <a:noFill/>
                </a:ln>
                <a:effectLst/>
                <a:uLnTx/>
                <a:uFillTx/>
                <a:latin typeface="Arial" charset="0"/>
                <a:ea typeface="Arial" charset="0"/>
                <a:cs typeface="Arial" charset="0"/>
              </a:rPr>
              <a:t>E-post:</a:t>
            </a:r>
            <a:r>
              <a:rPr kumimoji="0" lang="et-EE" b="0" i="0" u="none" strike="noStrike" kern="1200" cap="none" spc="0" normalizeH="0" baseline="0" noProof="0" dirty="0">
                <a:ln>
                  <a:noFill/>
                </a:ln>
                <a:effectLst/>
                <a:uLnTx/>
                <a:uFillTx/>
                <a:latin typeface="Arial" charset="0"/>
                <a:ea typeface="Arial" charset="0"/>
                <a:cs typeface="Arial" charset="0"/>
              </a:rPr>
              <a:t> </a:t>
            </a:r>
            <a:r>
              <a:rPr kumimoji="0" lang="is-IS" b="0" i="0" u="none" strike="noStrike" kern="1200" cap="none" spc="0" normalizeH="0" baseline="0" noProof="0" dirty="0">
                <a:ln>
                  <a:noFill/>
                </a:ln>
                <a:solidFill>
                  <a:srgbClr val="4A102E"/>
                </a:solidFill>
                <a:effectLst/>
                <a:uLnTx/>
                <a:uFillTx/>
                <a:latin typeface="Arial" charset="0"/>
                <a:ea typeface="Arial" charset="0"/>
                <a:cs typeface="Arial" charset="0"/>
                <a:hlinkClick r:id="rId4">
                  <a:extLst>
                    <a:ext uri="{A12FA001-AC4F-418D-AE19-62706E023703}">
                      <ahyp:hlinkClr xmlns:ahyp="http://schemas.microsoft.com/office/drawing/2018/hyperlinkcolor" val="tx"/>
                    </a:ext>
                  </a:extLst>
                </a:hlinkClick>
              </a:rPr>
              <a:t>info@cuesta.ee</a:t>
            </a:r>
            <a:endParaRPr kumimoji="0" lang="et-EE" b="0" i="0" u="none" strike="noStrike" kern="1200" cap="none" spc="0" normalizeH="0" baseline="0" noProof="0" dirty="0">
              <a:ln>
                <a:noFill/>
              </a:ln>
              <a:solidFill>
                <a:srgbClr val="4A102E"/>
              </a:solidFill>
              <a:effectLst/>
              <a:uLnTx/>
              <a:uFillTx/>
              <a:latin typeface="Arial" charset="0"/>
              <a:ea typeface="Arial" charset="0"/>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t-EE" dirty="0">
                <a:latin typeface="Arial" charset="0"/>
                <a:ea typeface="Arial" charset="0"/>
                <a:cs typeface="Arial" charset="0"/>
              </a:rPr>
              <a:t>Veebileht: </a:t>
            </a:r>
            <a:r>
              <a:rPr lang="is-IS" dirty="0">
                <a:solidFill>
                  <a:srgbClr val="4A102E"/>
                </a:solidFill>
                <a:latin typeface="Arial" charset="0"/>
                <a:ea typeface="Arial" charset="0"/>
                <a:cs typeface="Arial" charset="0"/>
                <a:hlinkClick r:id="rId5">
                  <a:extLst>
                    <a:ext uri="{A12FA001-AC4F-418D-AE19-62706E023703}">
                      <ahyp:hlinkClr xmlns:ahyp="http://schemas.microsoft.com/office/drawing/2018/hyperlinkcolor" val="tx"/>
                    </a:ext>
                  </a:extLst>
                </a:hlinkClick>
              </a:rPr>
              <a:t>www.cuesta.ee</a:t>
            </a:r>
            <a:endParaRPr lang="is-IS" dirty="0">
              <a:solidFill>
                <a:srgbClr val="4A102E"/>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charset="0"/>
              <a:ea typeface="Arial" charset="0"/>
              <a:cs typeface="Arial" charset="0"/>
            </a:endParaRPr>
          </a:p>
        </p:txBody>
      </p:sp>
      <p:sp>
        <p:nvSpPr>
          <p:cNvPr id="8" name="TextBox 7"/>
          <p:cNvSpPr txBox="1"/>
          <p:nvPr/>
        </p:nvSpPr>
        <p:spPr>
          <a:xfrm>
            <a:off x="1392417" y="568826"/>
            <a:ext cx="993434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1" i="0" u="none" strike="noStrike" kern="1200" cap="none" spc="0" normalizeH="0" baseline="0" noProof="0">
                <a:ln>
                  <a:noFill/>
                </a:ln>
                <a:solidFill>
                  <a:srgbClr val="5D173C"/>
                </a:solidFill>
                <a:effectLst/>
                <a:uLnTx/>
                <a:uFillTx/>
                <a:latin typeface="Oranienbaum" charset="0"/>
                <a:ea typeface="Oranienbaum" charset="0"/>
                <a:cs typeface="Oranienbaum" charset="0"/>
              </a:rPr>
              <a:t>                       </a:t>
            </a:r>
            <a:r>
              <a:rPr kumimoji="0" lang="en-US" sz="2400" b="1" i="0" u="none" strike="noStrike" kern="1200" cap="none" spc="0" normalizeH="0" baseline="0" noProof="0">
                <a:ln>
                  <a:noFill/>
                </a:ln>
                <a:solidFill>
                  <a:srgbClr val="5D173C"/>
                </a:solidFill>
                <a:effectLst/>
                <a:uLnTx/>
                <a:uFillTx/>
                <a:latin typeface="Oranienbaum" charset="0"/>
                <a:ea typeface="Oranienbaum" charset="0"/>
                <a:cs typeface="Oranienbaum" charset="0"/>
              </a:rPr>
              <a:t>KONTAKTID</a:t>
            </a:r>
            <a:endParaRPr kumimoji="0" lang="et-EE" sz="2400" b="1" i="0" u="none" strike="noStrike" kern="1200" cap="none" spc="0" normalizeH="0" baseline="0" noProof="0">
              <a:ln>
                <a:noFill/>
              </a:ln>
              <a:solidFill>
                <a:srgbClr val="5D173C"/>
              </a:solidFill>
              <a:effectLst/>
              <a:uLnTx/>
              <a:uFillTx/>
              <a:latin typeface="Oranienbaum" charset="0"/>
              <a:ea typeface="Oranienbaum" charset="0"/>
              <a:cs typeface="Oranienbaum"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t-EE" sz="2400" b="1">
                <a:solidFill>
                  <a:srgbClr val="5D173C"/>
                </a:solidFill>
                <a:latin typeface="Oranienbaum" charset="0"/>
                <a:ea typeface="Oranienbaum" charset="0"/>
                <a:cs typeface="Oranienbaum" charset="0"/>
              </a:rPr>
              <a:t>                                                               ________________________________</a:t>
            </a:r>
            <a:r>
              <a:rPr kumimoji="0" lang="en-US" sz="2400" b="1" i="0" u="none" strike="noStrike" kern="1200" cap="none" spc="0" normalizeH="0" baseline="0" noProof="0">
                <a:ln>
                  <a:noFill/>
                </a:ln>
                <a:solidFill>
                  <a:srgbClr val="5D173C"/>
                </a:solidFill>
                <a:effectLst/>
                <a:uLnTx/>
                <a:uFillTx/>
                <a:latin typeface="Oranienbaum" charset="0"/>
                <a:ea typeface="Oranienbaum" charset="0"/>
                <a:cs typeface="Oranienbaum" charset="0"/>
              </a:rPr>
              <a:t>								</a:t>
            </a:r>
            <a:r>
              <a:rPr kumimoji="0" lang="et-EE" sz="2400" b="1" i="0" u="none" strike="noStrike" kern="1200" cap="none" spc="0" normalizeH="0" baseline="0" noProof="0">
                <a:ln>
                  <a:noFill/>
                </a:ln>
                <a:solidFill>
                  <a:srgbClr val="5D173C"/>
                </a:solidFill>
                <a:effectLst/>
                <a:uLnTx/>
                <a:uFillTx/>
                <a:latin typeface="Oranienbaum" charset="0"/>
                <a:ea typeface="Oranienbaum" charset="0"/>
                <a:cs typeface="Oranienbaum" charset="0"/>
              </a:rPr>
              <a:t> </a:t>
            </a:r>
            <a:endParaRPr kumimoji="0" lang="en-US" sz="2400" b="1" i="0" u="none" strike="noStrike" kern="1200" cap="none" spc="0" normalizeH="0" baseline="0" noProof="0" dirty="0">
              <a:ln>
                <a:noFill/>
              </a:ln>
              <a:solidFill>
                <a:srgbClr val="5D173C"/>
              </a:solidFill>
              <a:effectLst/>
              <a:uLnTx/>
              <a:uFillTx/>
              <a:latin typeface="Oranienbaum" charset="0"/>
              <a:ea typeface="Oranienbaum" charset="0"/>
              <a:cs typeface="Oranienbaum" charset="0"/>
            </a:endParaRPr>
          </a:p>
        </p:txBody>
      </p:sp>
      <p:pic>
        <p:nvPicPr>
          <p:cNvPr id="12" name="Pilt 11" descr="Pilt, millel on kujutatud mees, isik, ülikond, riided&#10;&#10;Kirjeldus on genereeritud automaatselt">
            <a:extLst>
              <a:ext uri="{FF2B5EF4-FFF2-40B4-BE49-F238E27FC236}">
                <a16:creationId xmlns:a16="http://schemas.microsoft.com/office/drawing/2014/main" id="{093A4BD8-6223-4C7B-9FE9-B108AD0D61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721" y="568826"/>
            <a:ext cx="5118984" cy="5441481"/>
          </a:xfrm>
          <a:prstGeom prst="ellips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12500"/>
          </a:effectLst>
        </p:spPr>
      </p:pic>
    </p:spTree>
    <p:extLst>
      <p:ext uri="{BB962C8B-B14F-4D97-AF65-F5344CB8AC3E}">
        <p14:creationId xmlns:p14="http://schemas.microsoft.com/office/powerpoint/2010/main" val="127238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12286" y="3429000"/>
            <a:ext cx="104123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a:ln>
                  <a:noFill/>
                </a:ln>
                <a:solidFill>
                  <a:prstClr val="white"/>
                </a:solidFill>
                <a:effectLst/>
                <a:uLnTx/>
                <a:uFillTx/>
                <a:latin typeface="Arial" charset="0"/>
                <a:ea typeface="Arial" charset="0"/>
                <a:cs typeface="Arial" charset="0"/>
              </a:rPr>
              <a:t>                     Tänan tähelepanu eest!</a:t>
            </a:r>
            <a:endParaRPr kumimoji="0" lang="en-US" sz="36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charset="0"/>
                <a:ea typeface="Times New Roman" charset="0"/>
                <a:cs typeface="Times New Roman"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charset="0"/>
                <a:ea typeface="Times New Roman" charset="0"/>
                <a:cs typeface="Times New Roman"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294" y="2703763"/>
            <a:ext cx="4846211" cy="6858000"/>
          </a:xfrm>
          <a:prstGeom prst="rect">
            <a:avLst/>
          </a:prstGeom>
        </p:spPr>
      </p:pic>
    </p:spTree>
    <p:extLst>
      <p:ext uri="{BB962C8B-B14F-4D97-AF65-F5344CB8AC3E}">
        <p14:creationId xmlns:p14="http://schemas.microsoft.com/office/powerpoint/2010/main" val="114775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F1F50B-C23F-495F-A4E2-AFBF62D37B45}"/>
              </a:ext>
            </a:extLst>
          </p:cNvPr>
          <p:cNvSpPr/>
          <p:nvPr/>
        </p:nvSpPr>
        <p:spPr>
          <a:xfrm>
            <a:off x="5102942" y="188843"/>
            <a:ext cx="6445930" cy="19234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err="1">
                <a:solidFill>
                  <a:srgbClr val="4A102E"/>
                </a:solidFill>
                <a:latin typeface="Arial" panose="020B0604020202020204" pitchFamily="34" charset="0"/>
                <a:ea typeface="+mj-ea"/>
                <a:cs typeface="Arial" panose="020B0604020202020204" pitchFamily="34" charset="0"/>
              </a:rPr>
              <a:t>Ettekande</a:t>
            </a:r>
            <a:r>
              <a:rPr lang="en-US" sz="5400" b="1" dirty="0">
                <a:solidFill>
                  <a:srgbClr val="4A102E"/>
                </a:solidFill>
                <a:latin typeface="Arial" panose="020B0604020202020204" pitchFamily="34" charset="0"/>
                <a:ea typeface="+mj-ea"/>
                <a:cs typeface="Arial" panose="020B0604020202020204" pitchFamily="34" charset="0"/>
              </a:rPr>
              <a:t> </a:t>
            </a:r>
            <a:r>
              <a:rPr lang="en-US" sz="5400" b="1" dirty="0" err="1">
                <a:solidFill>
                  <a:srgbClr val="4A102E"/>
                </a:solidFill>
                <a:latin typeface="Arial" panose="020B0604020202020204" pitchFamily="34" charset="0"/>
                <a:ea typeface="+mj-ea"/>
                <a:cs typeface="Arial" panose="020B0604020202020204" pitchFamily="34" charset="0"/>
              </a:rPr>
              <a:t>teemad</a:t>
            </a:r>
            <a:endParaRPr lang="en-US" sz="5400" b="1" dirty="0">
              <a:solidFill>
                <a:srgbClr val="4A102E"/>
              </a:solidFill>
              <a:latin typeface="Arial" panose="020B0604020202020204" pitchFamily="34" charset="0"/>
              <a:ea typeface="+mj-ea"/>
              <a:cs typeface="Arial" panose="020B0604020202020204" pitchFamily="34" charset="0"/>
            </a:endParaRPr>
          </a:p>
        </p:txBody>
      </p:sp>
      <p:pic>
        <p:nvPicPr>
          <p:cNvPr id="5" name="Pilt 4" descr="Multi-colored floating balloons">
            <a:extLst>
              <a:ext uri="{FF2B5EF4-FFF2-40B4-BE49-F238E27FC236}">
                <a16:creationId xmlns:a16="http://schemas.microsoft.com/office/drawing/2014/main" id="{FD9006E7-61A4-4860-BF62-45445C2A0A5D}"/>
              </a:ext>
            </a:extLst>
          </p:cNvPr>
          <p:cNvPicPr>
            <a:picLocks noChangeAspect="1"/>
          </p:cNvPicPr>
          <p:nvPr/>
        </p:nvPicPr>
        <p:blipFill>
          <a:blip r:embed="rId2">
            <a:extLst>
              <a:ext uri="{28A0092B-C50C-407E-A947-70E740481C1C}">
                <a14:useLocalDpi xmlns:a14="http://schemas.microsoft.com/office/drawing/2010/main" val="0"/>
              </a:ext>
            </a:extLst>
          </a:blip>
          <a:srcRect l="27372" r="273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E4347E-C74E-402D-B330-5EF7EEB33687}"/>
              </a:ext>
            </a:extLst>
          </p:cNvPr>
          <p:cNvSpPr txBox="1"/>
          <p:nvPr/>
        </p:nvSpPr>
        <p:spPr>
          <a:xfrm>
            <a:off x="5029200" y="2706624"/>
            <a:ext cx="6878400" cy="3483864"/>
          </a:xfrm>
          <a:prstGeom prst="rect">
            <a:avLst/>
          </a:prstGeom>
        </p:spPr>
        <p:txBody>
          <a:bodyPr vert="horz" lIns="91440" tIns="45720" rIns="91440" bIns="45720" rtlCol="0">
            <a:normAutofit/>
          </a:bodyPr>
          <a:lstStyle/>
          <a:p>
            <a:pPr marL="457200" lvl="0" indent="-342900">
              <a:lnSpc>
                <a:spcPct val="90000"/>
              </a:lnSpc>
              <a:spcAft>
                <a:spcPts val="600"/>
              </a:spcAft>
              <a:buFont typeface="Wingdings" panose="05000000000000000000" pitchFamily="2" charset="2"/>
              <a:buChar char="§"/>
            </a:pPr>
            <a:r>
              <a:rPr lang="et-EE" sz="2000" dirty="0">
                <a:effectLst/>
                <a:latin typeface="Arial" panose="020B0604020202020204" pitchFamily="34" charset="0"/>
                <a:cs typeface="Arial" panose="020B0604020202020204" pitchFamily="34" charset="0"/>
              </a:rPr>
              <a:t>Erisoodustuse maksustamise õiguslik regulatsioon ja põhimõtted. </a:t>
            </a:r>
            <a:endParaRPr lang="en-US" sz="2000" dirty="0">
              <a:effectLst/>
              <a:latin typeface="Arial" panose="020B0604020202020204" pitchFamily="34" charset="0"/>
              <a:cs typeface="Arial" panose="020B0604020202020204" pitchFamily="34" charset="0"/>
            </a:endParaRPr>
          </a:p>
          <a:p>
            <a:pPr marL="114300" lvl="0" indent="-342900">
              <a:lnSpc>
                <a:spcPct val="90000"/>
              </a:lnSpc>
              <a:spcAft>
                <a:spcPts val="600"/>
              </a:spcAft>
              <a:buFont typeface="Wingdings" panose="05000000000000000000" pitchFamily="2" charset="2"/>
              <a:buChar char="§"/>
            </a:pPr>
            <a:endParaRPr lang="en-US" sz="1500" dirty="0">
              <a:effectLst/>
              <a:latin typeface="Arial" panose="020B0604020202020204" pitchFamily="34" charset="0"/>
              <a:cs typeface="Arial" panose="020B0604020202020204" pitchFamily="34" charset="0"/>
            </a:endParaRPr>
          </a:p>
          <a:p>
            <a:pPr marL="457200" lvl="0" indent="-342900">
              <a:lnSpc>
                <a:spcPct val="90000"/>
              </a:lnSpc>
              <a:spcAft>
                <a:spcPts val="600"/>
              </a:spcAft>
              <a:buFont typeface="Wingdings" panose="05000000000000000000" pitchFamily="2" charset="2"/>
              <a:buChar char="§"/>
            </a:pPr>
            <a:r>
              <a:rPr lang="et-EE" sz="2000" dirty="0">
                <a:effectLst/>
                <a:latin typeface="Arial" panose="020B0604020202020204" pitchFamily="34" charset="0"/>
                <a:cs typeface="Arial" panose="020B0604020202020204" pitchFamily="34" charset="0"/>
              </a:rPr>
              <a:t>Mida firmapidude ja kliendiürituste korraldamisel silmas pidada</a:t>
            </a:r>
            <a:r>
              <a:rPr lang="et-EE" sz="2000" dirty="0">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marL="114300" lvl="0" indent="-342900">
              <a:lnSpc>
                <a:spcPct val="90000"/>
              </a:lnSpc>
              <a:spcAft>
                <a:spcPts val="600"/>
              </a:spcAft>
              <a:buFont typeface="Wingdings" panose="05000000000000000000" pitchFamily="2" charset="2"/>
              <a:buChar char="§"/>
            </a:pPr>
            <a:endParaRPr lang="en-US" sz="1500" dirty="0">
              <a:effectLst/>
              <a:latin typeface="Arial" panose="020B0604020202020204" pitchFamily="34" charset="0"/>
              <a:cs typeface="Arial" panose="020B0604020202020204" pitchFamily="34" charset="0"/>
            </a:endParaRPr>
          </a:p>
          <a:p>
            <a:pPr marL="457200" lvl="0" indent="-342900">
              <a:lnSpc>
                <a:spcPct val="90000"/>
              </a:lnSpc>
              <a:spcAft>
                <a:spcPts val="600"/>
              </a:spcAft>
              <a:buFont typeface="Wingdings" panose="05000000000000000000" pitchFamily="2" charset="2"/>
              <a:buChar char="§"/>
            </a:pPr>
            <a:r>
              <a:rPr lang="et-EE" sz="2000" dirty="0">
                <a:effectLst/>
                <a:latin typeface="Arial" panose="020B0604020202020204" pitchFamily="34" charset="0"/>
                <a:cs typeface="Arial" panose="020B0604020202020204" pitchFamily="34" charset="0"/>
              </a:rPr>
              <a:t>Kuidas jaguneb tõendamiskoormus maksuhalduri ja ürituse korraldaja (tööandja) vahel? </a:t>
            </a:r>
          </a:p>
          <a:p>
            <a:pPr marL="114300" lvl="0">
              <a:lnSpc>
                <a:spcPct val="90000"/>
              </a:lnSpc>
              <a:spcAft>
                <a:spcPts val="600"/>
              </a:spcAft>
            </a:pPr>
            <a:endParaRPr lang="et-EE" sz="1500" dirty="0">
              <a:effectLst/>
              <a:latin typeface="Arial" panose="020B0604020202020204" pitchFamily="34" charset="0"/>
              <a:cs typeface="Arial" panose="020B0604020202020204" pitchFamily="34" charset="0"/>
            </a:endParaRPr>
          </a:p>
          <a:p>
            <a:pPr marL="457200" lvl="0" indent="-342900">
              <a:lnSpc>
                <a:spcPct val="90000"/>
              </a:lnSpc>
              <a:spcAft>
                <a:spcPts val="600"/>
              </a:spcAft>
              <a:buFont typeface="Wingdings" panose="05000000000000000000" pitchFamily="2" charset="2"/>
              <a:buChar char="§"/>
            </a:pPr>
            <a:r>
              <a:rPr lang="et-EE" sz="2000" dirty="0">
                <a:latin typeface="Arial" panose="020B0604020202020204" pitchFamily="34" charset="0"/>
                <a:cs typeface="Arial" panose="020B0604020202020204" pitchFamily="34" charset="0"/>
              </a:rPr>
              <a:t>Vastuvõtukulude maksuaspektid. </a:t>
            </a:r>
            <a:endParaRPr lang="et-EE" sz="2000" dirty="0">
              <a:effectLst/>
              <a:latin typeface="Arial" panose="020B0604020202020204" pitchFamily="34" charset="0"/>
              <a:cs typeface="Arial" panose="020B0604020202020204" pitchFamily="34" charset="0"/>
            </a:endParaRPr>
          </a:p>
          <a:p>
            <a:pPr marL="457200" lvl="0" indent="-342900">
              <a:lnSpc>
                <a:spcPct val="90000"/>
              </a:lnSpc>
              <a:spcAft>
                <a:spcPts val="600"/>
              </a:spcAft>
              <a:buFont typeface="Wingdings" panose="05000000000000000000" pitchFamily="2" charset="2"/>
              <a:buChar char="§"/>
            </a:pPr>
            <a:endParaRPr lang="en-US" sz="2000" dirty="0">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Tree>
    <p:extLst>
      <p:ext uri="{BB962C8B-B14F-4D97-AF65-F5344CB8AC3E}">
        <p14:creationId xmlns:p14="http://schemas.microsoft.com/office/powerpoint/2010/main" val="340230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4862870"/>
          </a:xfrm>
          <a:prstGeom prst="rect">
            <a:avLst/>
          </a:prstGeom>
          <a:noFill/>
        </p:spPr>
        <p:txBody>
          <a:bodyPr wrap="square" rtlCol="0">
            <a:spAutoFit/>
          </a:bodyPr>
          <a:lstStyle/>
          <a:p>
            <a:pPr marL="342900" indent="-342900" algn="l" fontAlgn="base">
              <a:buFont typeface="Wingdings" panose="05000000000000000000" pitchFamily="2" charset="2"/>
              <a:buChar char="§"/>
            </a:pPr>
            <a:r>
              <a:rPr lang="et-EE" sz="2200" i="0" dirty="0">
                <a:solidFill>
                  <a:srgbClr val="333333"/>
                </a:solidFill>
                <a:effectLst/>
                <a:latin typeface="Arial" panose="020B0604020202020204" pitchFamily="34" charset="0"/>
                <a:cs typeface="Arial" panose="020B0604020202020204" pitchFamily="34" charset="0"/>
              </a:rPr>
              <a:t>Erisoodustus on igasugune kaup, teenus, </a:t>
            </a:r>
            <a:r>
              <a:rPr lang="et-EE" sz="2200" i="0" dirty="0" err="1">
                <a:solidFill>
                  <a:srgbClr val="333333"/>
                </a:solidFill>
                <a:effectLst/>
                <a:latin typeface="Arial" panose="020B0604020202020204" pitchFamily="34" charset="0"/>
                <a:cs typeface="Arial" panose="020B0604020202020204" pitchFamily="34" charset="0"/>
              </a:rPr>
              <a:t>loonustasu</a:t>
            </a:r>
            <a:r>
              <a:rPr lang="et-EE" sz="2200" i="0" dirty="0">
                <a:solidFill>
                  <a:srgbClr val="333333"/>
                </a:solidFill>
                <a:effectLst/>
                <a:latin typeface="Arial" panose="020B0604020202020204" pitchFamily="34" charset="0"/>
                <a:cs typeface="Arial" panose="020B0604020202020204" pitchFamily="34" charset="0"/>
              </a:rPr>
              <a:t> või rahaliselt hinnatav soodustus, mida antakse seaduse mõistes töötajale seoses töö- või teenistussuhtega, juriidilise isiku juhtimis- või kontrollorgani liikmeks olekuga või pikaajalise lepingulise suhtega, olenemata erisoodustuse andmise ajast </a:t>
            </a:r>
            <a:r>
              <a:rPr lang="et-EE" sz="2200" dirty="0">
                <a:solidFill>
                  <a:srgbClr val="333333"/>
                </a:solidFill>
                <a:latin typeface="Arial" panose="020B0604020202020204" pitchFamily="34" charset="0"/>
                <a:cs typeface="Arial" panose="020B0604020202020204" pitchFamily="34" charset="0"/>
              </a:rPr>
              <a:t>(</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48 lg 4). </a:t>
            </a:r>
          </a:p>
          <a:p>
            <a:pPr marL="342900" indent="-342900" algn="l" fontAlgn="base">
              <a:buFont typeface="Wingdings" panose="05000000000000000000" pitchFamily="2" charset="2"/>
              <a:buChar char="§"/>
            </a:pPr>
            <a:endParaRPr lang="et-EE" sz="10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Töötajaks seaduse tähenduses on lisaks töölepingu alusel töötavale isikule ka ametnik, juhtimis- või kontrollorgani liige, samuti füüsiline isik, kes müüb tööandjale kaupu pikema aja jooksul kui 6 kuud ning ka võlaõigusliku lepingu alusel töötav või teenust osutav füüsiline isik</a:t>
            </a:r>
            <a:r>
              <a:rPr lang="et-EE" sz="2200" b="0" i="0" dirty="0">
                <a:solidFill>
                  <a:srgbClr val="202020"/>
                </a:solidFill>
                <a:effectLst/>
                <a:latin typeface="Arial" panose="020B0604020202020204" pitchFamily="34" charset="0"/>
              </a:rPr>
              <a:t> (</a:t>
            </a:r>
            <a:r>
              <a:rPr lang="et-EE" sz="2200" b="0" i="0" dirty="0" err="1">
                <a:solidFill>
                  <a:srgbClr val="202020"/>
                </a:solidFill>
                <a:effectLst/>
                <a:latin typeface="Arial" panose="020B0604020202020204" pitchFamily="34" charset="0"/>
              </a:rPr>
              <a:t>TuMS</a:t>
            </a:r>
            <a:r>
              <a:rPr lang="et-EE" sz="2200" b="0" i="0" dirty="0">
                <a:solidFill>
                  <a:srgbClr val="202020"/>
                </a:solidFill>
                <a:effectLst/>
                <a:latin typeface="Arial" panose="020B0604020202020204" pitchFamily="34" charset="0"/>
              </a:rPr>
              <a:t> § 48 lg 3). </a:t>
            </a:r>
          </a:p>
          <a:p>
            <a:pPr algn="l" fontAlgn="base"/>
            <a:endParaRPr lang="et-EE" sz="1000" b="0" i="0" dirty="0">
              <a:solidFill>
                <a:srgbClr val="202020"/>
              </a:solidFill>
              <a:effectLst/>
              <a:latin typeface="Arial" panose="020B0604020202020204" pitchFamily="34" charset="0"/>
            </a:endParaRPr>
          </a:p>
          <a:p>
            <a:pPr marL="342900" indent="-342900" algn="l" fontAlgn="base">
              <a:buFont typeface="Wingdings" panose="05000000000000000000" pitchFamily="2" charset="2"/>
              <a:buChar char="§"/>
            </a:pPr>
            <a:r>
              <a:rPr lang="et-EE" sz="2200" b="0" i="0" dirty="0">
                <a:solidFill>
                  <a:srgbClr val="202020"/>
                </a:solidFill>
                <a:effectLst/>
                <a:latin typeface="Arial" panose="020B0604020202020204" pitchFamily="34" charset="0"/>
              </a:rPr>
              <a:t>Tööandja tehtud erisoodustuseks loetakse ka eelnimetatud soodustused, mida tööandja annab eelnevalt nimetatud isiku abikaasale, elukaaslasele või otse- või külgjoones sugulasele või mida annab tööandjaga samasse kontserni kuuluv isik (</a:t>
            </a:r>
            <a:r>
              <a:rPr lang="et-EE" sz="2200" b="0" i="0" dirty="0" err="1">
                <a:solidFill>
                  <a:srgbClr val="202020"/>
                </a:solidFill>
                <a:effectLst/>
                <a:latin typeface="Arial" panose="020B0604020202020204" pitchFamily="34" charset="0"/>
              </a:rPr>
              <a:t>TuMS</a:t>
            </a:r>
            <a:r>
              <a:rPr lang="et-EE" sz="2200" b="0" i="0" dirty="0">
                <a:solidFill>
                  <a:srgbClr val="202020"/>
                </a:solidFill>
                <a:effectLst/>
                <a:latin typeface="Arial" panose="020B0604020202020204" pitchFamily="34" charset="0"/>
              </a:rPr>
              <a:t> § 48 lg 6). </a:t>
            </a:r>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Erisoodustuse mõiste ja subjektid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274183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4524315"/>
          </a:xfrm>
          <a:prstGeom prst="rect">
            <a:avLst/>
          </a:prstGeom>
          <a:noFill/>
        </p:spPr>
        <p:txBody>
          <a:bodyPr wrap="square" rtlCol="0">
            <a:spAutoFit/>
          </a:bodyPr>
          <a:lstStyle/>
          <a:p>
            <a:pPr marL="342900" indent="-342900" algn="l" fontAlgn="base">
              <a:buFont typeface="Wingdings" panose="05000000000000000000" pitchFamily="2" charset="2"/>
              <a:buChar char="§"/>
            </a:pPr>
            <a:r>
              <a:rPr lang="et-EE" sz="2200" i="0" dirty="0">
                <a:solidFill>
                  <a:srgbClr val="333333"/>
                </a:solidFill>
                <a:effectLst/>
                <a:latin typeface="Arial" panose="020B0604020202020204" pitchFamily="34" charset="0"/>
                <a:cs typeface="Arial" panose="020B0604020202020204" pitchFamily="34" charset="0"/>
              </a:rPr>
              <a:t>Tööandja maksab tulumaksu ja sotsiaalmaksu töötajale tehtud erisoodustuselt</a:t>
            </a:r>
            <a:r>
              <a:rPr lang="et-EE" sz="2200" dirty="0">
                <a:solidFill>
                  <a:srgbClr val="333333"/>
                </a:solidFill>
                <a:latin typeface="Arial" panose="020B0604020202020204" pitchFamily="34" charset="0"/>
                <a:cs typeface="Arial" panose="020B0604020202020204" pitchFamily="34" charset="0"/>
              </a:rPr>
              <a:t> (</a:t>
            </a:r>
            <a:r>
              <a:rPr lang="et-EE" sz="2200" dirty="0" err="1">
                <a:solidFill>
                  <a:srgbClr val="333333"/>
                </a:solidFill>
                <a:latin typeface="Arial" panose="020B0604020202020204" pitchFamily="34" charset="0"/>
                <a:cs typeface="Arial" panose="020B0604020202020204" pitchFamily="34" charset="0"/>
              </a:rPr>
              <a:t>TuMS</a:t>
            </a:r>
            <a:r>
              <a:rPr lang="et-EE" sz="2200" dirty="0">
                <a:solidFill>
                  <a:srgbClr val="333333"/>
                </a:solidFill>
                <a:latin typeface="Arial" panose="020B0604020202020204" pitchFamily="34" charset="0"/>
                <a:cs typeface="Arial" panose="020B0604020202020204" pitchFamily="34" charset="0"/>
              </a:rPr>
              <a:t> § 2 lg 2, § 48 lg 1; SMS § 2 lg 1 p 7). Erisoodustus on olemuselt saaja (töötaja) tulu, kuid erisoodustustelt maksude tasumine on erisoodustuste tegija (tööandja) kohustus. </a:t>
            </a:r>
          </a:p>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Erisoodustuse hinna määramise kord on kehtestatud rahandusministri 13.01.2011 määrusega nr 2. Erisoodustuse hinna määramisel lähtutakse üldjuhul erisoodustusena antud kauba või teenuse turuhinnast või töötaja kulude katmiseks makstud summast.</a:t>
            </a:r>
          </a:p>
          <a:p>
            <a:pPr marL="342900" indent="-342900" algn="l" fontAlgn="base">
              <a:buFont typeface="Wingdings" panose="05000000000000000000" pitchFamily="2" charset="2"/>
              <a:buChar char="§"/>
            </a:pPr>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i="0" dirty="0">
                <a:solidFill>
                  <a:srgbClr val="333333"/>
                </a:solidFill>
                <a:effectLst/>
                <a:latin typeface="Arial" panose="020B0604020202020204" pitchFamily="34" charset="0"/>
                <a:cs typeface="Arial" panose="020B0604020202020204" pitchFamily="34" charset="0"/>
              </a:rPr>
              <a:t>Et töötajale tehtud soodustust saaks kvalifitseerida maksustamisele kuuluva erisoodustusena, peab vastav hüve olema rahaliselt hinnatav ja seotud saaja töösuhtega. Nende asjaolude hindamine toimub praktikas konkreetse kaasuse põhiselt. </a:t>
            </a: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Erisoodustuse mõiste ja subjektid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419695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370975"/>
          </a:xfrm>
          <a:prstGeom prst="rect">
            <a:avLst/>
          </a:prstGeom>
          <a:noFill/>
        </p:spPr>
        <p:txBody>
          <a:bodyPr wrap="square" rtlCol="0">
            <a:spAutoFit/>
          </a:bodyPr>
          <a:lstStyle/>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Töötajale tehtud soodustuse kvalifitseerimisel erisoodustusena on oluline, kas kulutus on tehtud töötaja või tööandja huvides. Erisoodustuseks on sellised töötaja huvides tehtud kulud, mis ei ole otseselt vajalikud tööandja jaoks või mille vajalikkus või kasulikkus tööandja jaoks on teisejärguline, võrreldes töötaja kasuga (kohtupraktika). </a:t>
            </a:r>
            <a:r>
              <a:rPr lang="et-EE" sz="2200">
                <a:solidFill>
                  <a:srgbClr val="333333"/>
                </a:solidFill>
                <a:latin typeface="Arial" panose="020B0604020202020204" pitchFamily="34" charset="0"/>
                <a:cs typeface="Arial" panose="020B0604020202020204" pitchFamily="34" charset="0"/>
              </a:rPr>
              <a:t>Eri</a:t>
            </a:r>
            <a:r>
              <a:rPr lang="et-EE" sz="2200" dirty="0">
                <a:solidFill>
                  <a:srgbClr val="333333"/>
                </a:solidFill>
                <a:latin typeface="Arial" panose="020B0604020202020204" pitchFamily="34" charset="0"/>
                <a:cs typeface="Arial" panose="020B0604020202020204" pitchFamily="34" charset="0"/>
              </a:rPr>
              <a:t>s</a:t>
            </a:r>
            <a:r>
              <a:rPr lang="et-EE" sz="2200">
                <a:solidFill>
                  <a:srgbClr val="333333"/>
                </a:solidFill>
                <a:latin typeface="Arial" panose="020B0604020202020204" pitchFamily="34" charset="0"/>
                <a:cs typeface="Arial" panose="020B0604020202020204" pitchFamily="34" charset="0"/>
              </a:rPr>
              <a:t>oodustus </a:t>
            </a:r>
            <a:r>
              <a:rPr lang="et-EE" sz="2200" dirty="0">
                <a:solidFill>
                  <a:srgbClr val="333333"/>
                </a:solidFill>
                <a:latin typeface="Arial" panose="020B0604020202020204" pitchFamily="34" charset="0"/>
                <a:cs typeface="Arial" panose="020B0604020202020204" pitchFamily="34" charset="0"/>
              </a:rPr>
              <a:t>on ka asja või teenuse tasuta üleandmine või müük turuhinnast madalama hinnaga.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Erisoodustuse maksustamisel omab tähendust asjaolu, kas töötajad osalevad korraldaval üritusel tööülesannete täitmise raames või külalistena (nt lisaks klientidele ja koostööpartneritele). Tööülesandeid täites ei ole põhjust rääkida erisoodustusest.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üritus ei toimu tööajal, sellest osavõtu eest töötajaid eraldi ei tasustata ja üritusest osavõtt oli vabatahtlik, ei saa üritust pidada töötajate poolt tööandja huvides töökohustuse täitmiseks (kohtupraktika).</a:t>
            </a: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Ürituse koostamisel silmas peetavad asjaolud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163820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5616922"/>
          </a:xfrm>
          <a:prstGeom prst="rect">
            <a:avLst/>
          </a:prstGeom>
          <a:noFill/>
        </p:spPr>
        <p:txBody>
          <a:bodyPr wrap="square" rtlCol="0">
            <a:spAutoFit/>
          </a:bodyPr>
          <a:lstStyle/>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koolitusüritus sisaldab tööalaste ettekannete, arutelude jms kõrval ka meelelahutust, toitlustust ning majutust või mõnda neist, siis maksustatakse selliseid kulusid teatud ulatuses erisoodustusena, arvestades ürituse kava ja kulude olemust. Maksuhaldur kohaldab praktikas maksustamisel valdavalt proportsiooni 50/50.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Muu hulgas hinnatakse maksustamise otsustamisel seda, kas: </a:t>
            </a:r>
          </a:p>
          <a:p>
            <a:pPr fontAlgn="base"/>
            <a:endParaRPr lang="et-EE" sz="500" dirty="0">
              <a:solidFill>
                <a:srgbClr val="333333"/>
              </a:solidFill>
              <a:latin typeface="Arial" panose="020B0604020202020204" pitchFamily="34" charset="0"/>
              <a:cs typeface="Arial" panose="020B0604020202020204" pitchFamily="34" charset="0"/>
            </a:endParaRP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töötajatele info edastamiseks esineb vajadus korraldada pidulikumat laadi üritus;</a:t>
            </a: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vajaliku tööalase teabe edastamise eest nõutakse ürituse osavõtutasu maksmist;</a:t>
            </a: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üritusel osalemist käsitletakse eraldi tasustatava tööajana;</a:t>
            </a: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üritusel osalemine on tehtud töötajatele kohustuslikuks (kohtupraktika). </a:t>
            </a: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Ürituse koostamisel silmas peetavad asjaolud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390755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217087"/>
          </a:xfrm>
          <a:prstGeom prst="rect">
            <a:avLst/>
          </a:prstGeom>
          <a:noFill/>
        </p:spPr>
        <p:txBody>
          <a:bodyPr wrap="square" rtlCol="0">
            <a:spAutoFit/>
          </a:bodyPr>
          <a:lstStyle/>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Oluline on ka see, kuidas töötajad ise üritust käsitlevad – lisaks ürituse kavas, kutses vms dokumentides kajastatule peaksid töötajad tundma, et üritusel osalemine on osa nende töökohustustest. Maksukontrolli käigus võib maksuhaldur töötajatelt seletusi võttes selle kohta küsida.</a:t>
            </a:r>
          </a:p>
          <a:p>
            <a:pPr marL="342900" indent="-342900" fontAlgn="base">
              <a:buFont typeface="Wingdings" panose="05000000000000000000" pitchFamily="2" charset="2"/>
              <a:buChar char="§"/>
            </a:pPr>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Üksnes oma töötajatele korraldatud meelelahutuslikku laadi üritused (nt ettevõtte suve- ja talvepäevad, sünnipäeva tähistamine jms), kus tööga seotud teemasid ei käsitleta, kuuluvad kõik töötajatele tehtud soodustusena vaadeldavad kulud maksustamisele erisoodustusena. </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Meelelahutusliku külje kõrval tööalaseid teemasid sisaldava ürituse puhul võib teatud juhtudel tulla kõne alla töötajate toitlustamiskulude välistamine erisoodustuse alt (kui töötajatel ei ole võimalik minna ise sööma ürituse asukoha tõttu või ei ole see võimalik mõistliku ajakuluga). </a:t>
            </a:r>
          </a:p>
          <a:p>
            <a:pPr fontAlgn="base"/>
            <a:endParaRPr lang="et-EE" sz="22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Ürituse koostamisel silmas peetavad asjaolud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367114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4524315"/>
          </a:xfrm>
          <a:prstGeom prst="rect">
            <a:avLst/>
          </a:prstGeom>
          <a:noFill/>
        </p:spPr>
        <p:txBody>
          <a:bodyPr wrap="square" rtlCol="0">
            <a:spAutoFit/>
          </a:bodyPr>
          <a:lstStyle/>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a:t>
            </a:r>
            <a:r>
              <a:rPr lang="et-EE" sz="2200" dirty="0" err="1">
                <a:solidFill>
                  <a:srgbClr val="333333"/>
                </a:solidFill>
                <a:latin typeface="Arial" panose="020B0604020202020204" pitchFamily="34" charset="0"/>
                <a:cs typeface="Arial" panose="020B0604020202020204" pitchFamily="34" charset="0"/>
              </a:rPr>
              <a:t>mitmepäevase</a:t>
            </a:r>
            <a:r>
              <a:rPr lang="et-EE" sz="2200" dirty="0">
                <a:solidFill>
                  <a:srgbClr val="333333"/>
                </a:solidFill>
                <a:latin typeface="Arial" panose="020B0604020202020204" pitchFamily="34" charset="0"/>
                <a:cs typeface="Arial" panose="020B0604020202020204" pitchFamily="34" charset="0"/>
              </a:rPr>
              <a:t> ürituse päevakava on tööandja ettevõtlusega seotud (töötulemuste kokkuvõte, ideede arutelu, ajurünnak jms) ning üritusele minek ja tulek toimub tööajal, siis võivad majutuskulud olla vaadeldavad erisoodustusena maksustamisele mittekuuluvatena. Erisoodustuseks on sellisel juhul kulud, mida tehakse ürituse raames (nt õhtusel ajal) meelelahutuseks, alkohoolsete jookide ostmiseks, sauna rentimiseks jms.</a:t>
            </a:r>
          </a:p>
          <a:p>
            <a:pPr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Kui töötajad maksavad ise ürituse meelelahutusliku poolega seotud kulud kinni (nt alkohoolsete jookide hind, sauna või lõbusõidukite rent jms), siis sellised hüvitatud kulud erisoodustusena maksustamisele ei kuulu. </a:t>
            </a: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Ürituse koostamisel silmas peetavad asjaolud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191477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97" y="6217921"/>
            <a:ext cx="1619303" cy="348008"/>
          </a:xfrm>
          <a:prstGeom prst="rect">
            <a:avLst/>
          </a:prstGeom>
        </p:spPr>
      </p:pic>
      <p:sp>
        <p:nvSpPr>
          <p:cNvPr id="2" name="TextBox 1">
            <a:extLst>
              <a:ext uri="{FF2B5EF4-FFF2-40B4-BE49-F238E27FC236}">
                <a16:creationId xmlns:a16="http://schemas.microsoft.com/office/drawing/2014/main" id="{AEE4347E-C74E-402D-B330-5EF7EEB33687}"/>
              </a:ext>
            </a:extLst>
          </p:cNvPr>
          <p:cNvSpPr txBox="1"/>
          <p:nvPr/>
        </p:nvSpPr>
        <p:spPr>
          <a:xfrm>
            <a:off x="1334125" y="1488120"/>
            <a:ext cx="9963140" cy="6278642"/>
          </a:xfrm>
          <a:prstGeom prst="rect">
            <a:avLst/>
          </a:prstGeom>
          <a:noFill/>
        </p:spPr>
        <p:txBody>
          <a:bodyPr wrap="square" rtlCol="0">
            <a:spAutoFit/>
          </a:bodyPr>
          <a:lstStyle/>
          <a:p>
            <a:pPr algn="l" fontAlgn="base"/>
            <a:endParaRPr lang="et-EE" sz="10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t-EE" sz="2200" dirty="0">
                <a:solidFill>
                  <a:srgbClr val="333333"/>
                </a:solidFill>
                <a:latin typeface="Arial" panose="020B0604020202020204" pitchFamily="34" charset="0"/>
                <a:cs typeface="Arial" panose="020B0604020202020204" pitchFamily="34" charset="0"/>
              </a:rPr>
              <a:t>Selleks, et ürituse korraldamisega seotud kulusid optimeerida, on tööandjal soovitatav toimida järgmiselt:</a:t>
            </a:r>
          </a:p>
          <a:p>
            <a:pPr fontAlgn="base"/>
            <a:endParaRPr lang="et-EE" sz="500" dirty="0">
              <a:solidFill>
                <a:srgbClr val="333333"/>
              </a:solidFill>
              <a:latin typeface="Arial" panose="020B0604020202020204" pitchFamily="34" charset="0"/>
              <a:cs typeface="Arial" panose="020B0604020202020204" pitchFamily="34" charset="0"/>
            </a:endParaRP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koosta üritusele kutsutud töötajate ja klientide nimekiri ning tee hiljem märge nende kohta, kes kutsututest üritusel osalesid;</a:t>
            </a:r>
          </a:p>
          <a:p>
            <a:pPr marL="355600" fontAlgn="base"/>
            <a:endParaRPr lang="et-EE" sz="300" dirty="0">
              <a:solidFill>
                <a:srgbClr val="333333"/>
              </a:solidFill>
              <a:latin typeface="Arial" panose="020B0604020202020204" pitchFamily="34" charset="0"/>
              <a:cs typeface="Arial" panose="020B0604020202020204" pitchFamily="34" charset="0"/>
            </a:endParaRP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koosta ürituse kava, kus on kirjas arutelude, ettekannete ja neile järgnevate meelelahutuslike ettevõtmiste sisu, alusaeg, kestvus ja võimalusel ka läbiviija;</a:t>
            </a:r>
          </a:p>
          <a:p>
            <a:pPr marL="355600" fontAlgn="base"/>
            <a:endParaRPr lang="et-EE" sz="300" dirty="0">
              <a:solidFill>
                <a:srgbClr val="333333"/>
              </a:solidFill>
              <a:latin typeface="Arial" panose="020B0604020202020204" pitchFamily="34" charset="0"/>
              <a:cs typeface="Arial" panose="020B0604020202020204" pitchFamily="34" charset="0"/>
            </a:endParaRP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märgi ürituse kava juures tööalaste arutelude ja ettekannete juures ka nende pealkiri ja eesmärk, et hõlbustada nende sisu kindlakstegemist;</a:t>
            </a:r>
          </a:p>
          <a:p>
            <a:pPr marL="355600" fontAlgn="base"/>
            <a:endParaRPr lang="et-EE" sz="300" dirty="0">
              <a:solidFill>
                <a:srgbClr val="333333"/>
              </a:solidFill>
              <a:latin typeface="Arial" panose="020B0604020202020204" pitchFamily="34" charset="0"/>
              <a:cs typeface="Arial" panose="020B0604020202020204" pitchFamily="34" charset="0"/>
            </a:endParaRPr>
          </a:p>
          <a:p>
            <a:pPr marL="625475" indent="-269875" fontAlgn="base">
              <a:buFont typeface="Arial" panose="020B0604020202020204" pitchFamily="34" charset="0"/>
              <a:buChar char="•"/>
            </a:pPr>
            <a:r>
              <a:rPr lang="et-EE" sz="2200" dirty="0">
                <a:solidFill>
                  <a:srgbClr val="333333"/>
                </a:solidFill>
                <a:latin typeface="Arial" panose="020B0604020202020204" pitchFamily="34" charset="0"/>
                <a:cs typeface="Arial" panose="020B0604020202020204" pitchFamily="34" charset="0"/>
              </a:rPr>
              <a:t>palu üritusega seoses väljastatavatel kuluarvetel kuluobjektid võimalikult detailselt välja tuua (nt eristada seminariruumide rent saunamaja rendist, alkohoolsed joogid joogiveest jms). </a:t>
            </a:r>
          </a:p>
          <a:p>
            <a:pPr marL="625475" indent="-269875" fontAlgn="base">
              <a:buFont typeface="Arial" panose="020B0604020202020204" pitchFamily="34" charset="0"/>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algn="l" fontAlgn="base"/>
            <a:endParaRPr lang="et-EE" sz="2200" dirty="0">
              <a:solidFill>
                <a:srgbClr val="333333"/>
              </a:solidFill>
              <a:latin typeface="Arial" panose="020B0604020202020204" pitchFamily="34" charset="0"/>
              <a:cs typeface="Arial" panose="020B0604020202020204" pitchFamily="34" charset="0"/>
            </a:endParaRPr>
          </a:p>
          <a:p>
            <a:pPr marL="342900" indent="-342900" algn="l" fontAlgn="base">
              <a:buFont typeface="Wingdings" panose="05000000000000000000" pitchFamily="2" charset="2"/>
              <a:buChar char="§"/>
            </a:pPr>
            <a:endParaRPr lang="et-EE" sz="400" dirty="0">
              <a:solidFill>
                <a:srgbClr val="33333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8F1F50B-C23F-495F-A4E2-AFBF62D37B45}"/>
              </a:ext>
            </a:extLst>
          </p:cNvPr>
          <p:cNvSpPr/>
          <p:nvPr/>
        </p:nvSpPr>
        <p:spPr>
          <a:xfrm>
            <a:off x="1334125" y="744816"/>
            <a:ext cx="9173980" cy="523220"/>
          </a:xfrm>
          <a:prstGeom prst="rect">
            <a:avLst/>
          </a:prstGeom>
        </p:spPr>
        <p:txBody>
          <a:bodyPr wrap="square">
            <a:spAutoFit/>
          </a:bodyPr>
          <a:lstStyle/>
          <a:p>
            <a:r>
              <a:rPr lang="et-EE" sz="2800" b="1" dirty="0">
                <a:solidFill>
                  <a:srgbClr val="4A102E"/>
                </a:solidFill>
                <a:latin typeface="Oranienbaum" panose="02000506080000020003" pitchFamily="50" charset="0"/>
              </a:rPr>
              <a:t>Ürituse koostamisel silmas peetavad asjaolud</a:t>
            </a:r>
            <a:endParaRPr lang="en-US" sz="2800" b="1" dirty="0">
              <a:solidFill>
                <a:srgbClr val="4A102E"/>
              </a:solidFill>
              <a:latin typeface="Oranienbaum" panose="02000506080000020003" pitchFamily="50" charset="0"/>
            </a:endParaRPr>
          </a:p>
        </p:txBody>
      </p:sp>
    </p:spTree>
    <p:extLst>
      <p:ext uri="{BB962C8B-B14F-4D97-AF65-F5344CB8AC3E}">
        <p14:creationId xmlns:p14="http://schemas.microsoft.com/office/powerpoint/2010/main" val="309339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D502D23D02604384F7DED41FB7F85F" ma:contentTypeVersion="10" ma:contentTypeDescription="Create a new document." ma:contentTypeScope="" ma:versionID="7ccfabb27fa346c8741fb5629926a318">
  <xsd:schema xmlns:xsd="http://www.w3.org/2001/XMLSchema" xmlns:xs="http://www.w3.org/2001/XMLSchema" xmlns:p="http://schemas.microsoft.com/office/2006/metadata/properties" xmlns:ns3="36334826-74ef-411a-b136-d78a5c1f68ab" targetNamespace="http://schemas.microsoft.com/office/2006/metadata/properties" ma:root="true" ma:fieldsID="9f099b81315a26893f4d7136aaa0b40b" ns3:_="">
    <xsd:import namespace="36334826-74ef-411a-b136-d78a5c1f68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34826-74ef-411a-b136-d78a5c1f6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75361-011B-4FC0-9C33-FEC8121E4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34826-74ef-411a-b136-d78a5c1f6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465AC9-24D0-43C1-861F-20C955A956BB}">
  <ds:schemaRefs>
    <ds:schemaRef ds:uri="http://schemas.microsoft.com/sharepoint/v3/contenttype/forms"/>
  </ds:schemaRefs>
</ds:datastoreItem>
</file>

<file path=customXml/itemProps3.xml><?xml version="1.0" encoding="utf-8"?>
<ds:datastoreItem xmlns:ds="http://schemas.openxmlformats.org/officeDocument/2006/customXml" ds:itemID="{12B5BE1E-E718-40C2-B70D-D0999A379407}">
  <ds:schemaRefs>
    <ds:schemaRef ds:uri="http://purl.org/dc/elements/1.1/"/>
    <ds:schemaRef ds:uri="http://schemas.openxmlformats.org/package/2006/metadata/core-properties"/>
    <ds:schemaRef ds:uri="http://www.w3.org/XML/1998/namespace"/>
    <ds:schemaRef ds:uri="http://schemas.microsoft.com/office/2006/documentManagement/types"/>
    <ds:schemaRef ds:uri="36334826-74ef-411a-b136-d78a5c1f68ab"/>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574</TotalTime>
  <Words>1726</Words>
  <Application>Microsoft Office PowerPoint</Application>
  <PresentationFormat>Laiekraan</PresentationFormat>
  <Paragraphs>200</Paragraphs>
  <Slides>18</Slides>
  <Notes>15</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18</vt:i4>
      </vt:variant>
    </vt:vector>
  </HeadingPairs>
  <TitlesOfParts>
    <vt:vector size="26" baseType="lpstr">
      <vt:lpstr>Arial</vt:lpstr>
      <vt:lpstr>Calibri</vt:lpstr>
      <vt:lpstr>Calibri Light</vt:lpstr>
      <vt:lpstr>Oranienbaum</vt:lpstr>
      <vt:lpstr>Roboto Condensed</vt:lpstr>
      <vt:lpstr>Times New Roman</vt:lpstr>
      <vt:lpstr>Wingdings</vt:lpstr>
      <vt:lpstr>Office Theme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Jaak Siim | CUESTA LAW OFFICE</dc:creator>
  <cp:lastModifiedBy>Jaak Siim | CUESTA LAW OFFICE</cp:lastModifiedBy>
  <cp:revision>15</cp:revision>
  <dcterms:created xsi:type="dcterms:W3CDTF">2020-12-16T15:35:46Z</dcterms:created>
  <dcterms:modified xsi:type="dcterms:W3CDTF">2021-08-31T05:35:23Z</dcterms:modified>
</cp:coreProperties>
</file>