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handoutMasterIdLst>
    <p:handoutMasterId r:id="rId14"/>
  </p:handoutMasterIdLst>
  <p:sldIdLst>
    <p:sldId id="417" r:id="rId2"/>
    <p:sldId id="283" r:id="rId3"/>
    <p:sldId id="426" r:id="rId4"/>
    <p:sldId id="422" r:id="rId5"/>
    <p:sldId id="423" r:id="rId6"/>
    <p:sldId id="424" r:id="rId7"/>
    <p:sldId id="425" r:id="rId8"/>
    <p:sldId id="427" r:id="rId9"/>
    <p:sldId id="428" r:id="rId10"/>
    <p:sldId id="429" r:id="rId11"/>
    <p:sldId id="271"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vo Rahuoja" initials="" lastIdx="1" clrIdx="0"/>
  <p:cmAuthor id="1" name="Jaak Siim" initials="J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C2340"/>
    <a:srgbClr val="0C2341"/>
    <a:srgbClr val="0C23FF"/>
    <a:srgbClr val="132D55"/>
    <a:srgbClr val="1A49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snapToGrid="0" snapToObjects="1">
      <p:cViewPr varScale="1">
        <p:scale>
          <a:sx n="104" d="100"/>
          <a:sy n="104" d="100"/>
        </p:scale>
        <p:origin x="174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2CBDC4-E490-1C48-A10C-D174CD9F1F92}" type="datetimeFigureOut">
              <a:rPr lang="en-US" smtClean="0"/>
              <a:t>4/2/2019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1521FE5-334C-DB44-9754-F3C92BD9A214}" type="slidenum">
              <a:rPr lang="en-US" smtClean="0"/>
              <a:t>‹#›</a:t>
            </a:fld>
            <a:endParaRPr lang="en-US"/>
          </a:p>
        </p:txBody>
      </p:sp>
    </p:spTree>
    <p:extLst>
      <p:ext uri="{BB962C8B-B14F-4D97-AF65-F5344CB8AC3E}">
        <p14:creationId xmlns:p14="http://schemas.microsoft.com/office/powerpoint/2010/main" val="25539358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DD0F83-BA97-BD40-AFAB-0EC91ECACC4B}" type="datetimeFigureOut">
              <a:rPr lang="en-US" smtClean="0"/>
              <a:t>4/2/2019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t-EE"/>
              <a:t>Click to edit Master text styles</a:t>
            </a:r>
          </a:p>
          <a:p>
            <a:pPr lvl="1"/>
            <a:r>
              <a:rPr lang="et-EE"/>
              <a:t>Second level</a:t>
            </a:r>
          </a:p>
          <a:p>
            <a:pPr lvl="2"/>
            <a:r>
              <a:rPr lang="et-EE"/>
              <a:t>Third level</a:t>
            </a:r>
          </a:p>
          <a:p>
            <a:pPr lvl="3"/>
            <a:r>
              <a:rPr lang="et-EE"/>
              <a:t>Fourth level</a:t>
            </a:r>
          </a:p>
          <a:p>
            <a:pPr lvl="4"/>
            <a:r>
              <a:rPr lang="et-E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4E0504-B904-1044-B620-E396C28CB382}" type="slidenum">
              <a:rPr lang="en-US" smtClean="0"/>
              <a:t>‹#›</a:t>
            </a:fld>
            <a:endParaRPr lang="en-US"/>
          </a:p>
        </p:txBody>
      </p:sp>
    </p:spTree>
    <p:extLst>
      <p:ext uri="{BB962C8B-B14F-4D97-AF65-F5344CB8AC3E}">
        <p14:creationId xmlns:p14="http://schemas.microsoft.com/office/powerpoint/2010/main" val="43083245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C14E0504-B904-1044-B620-E396C28CB382}" type="slidenum">
              <a:rPr lang="en-US" smtClean="0"/>
              <a:t>3</a:t>
            </a:fld>
            <a:endParaRPr lang="en-US"/>
          </a:p>
        </p:txBody>
      </p:sp>
    </p:spTree>
    <p:extLst>
      <p:ext uri="{BB962C8B-B14F-4D97-AF65-F5344CB8AC3E}">
        <p14:creationId xmlns:p14="http://schemas.microsoft.com/office/powerpoint/2010/main" val="504805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C14E0504-B904-1044-B620-E396C28CB382}" type="slidenum">
              <a:rPr lang="en-US" smtClean="0"/>
              <a:t>4</a:t>
            </a:fld>
            <a:endParaRPr lang="en-US"/>
          </a:p>
        </p:txBody>
      </p:sp>
    </p:spTree>
    <p:extLst>
      <p:ext uri="{BB962C8B-B14F-4D97-AF65-F5344CB8AC3E}">
        <p14:creationId xmlns:p14="http://schemas.microsoft.com/office/powerpoint/2010/main" val="1202566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C14E0504-B904-1044-B620-E396C28CB382}" type="slidenum">
              <a:rPr lang="en-US" smtClean="0"/>
              <a:t>5</a:t>
            </a:fld>
            <a:endParaRPr lang="en-US"/>
          </a:p>
        </p:txBody>
      </p:sp>
    </p:spTree>
    <p:extLst>
      <p:ext uri="{BB962C8B-B14F-4D97-AF65-F5344CB8AC3E}">
        <p14:creationId xmlns:p14="http://schemas.microsoft.com/office/powerpoint/2010/main" val="416078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C14E0504-B904-1044-B620-E396C28CB382}" type="slidenum">
              <a:rPr lang="en-US" smtClean="0"/>
              <a:t>6</a:t>
            </a:fld>
            <a:endParaRPr lang="en-US"/>
          </a:p>
        </p:txBody>
      </p:sp>
    </p:spTree>
    <p:extLst>
      <p:ext uri="{BB962C8B-B14F-4D97-AF65-F5344CB8AC3E}">
        <p14:creationId xmlns:p14="http://schemas.microsoft.com/office/powerpoint/2010/main" val="2442547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C14E0504-B904-1044-B620-E396C28CB382}" type="slidenum">
              <a:rPr lang="en-US" smtClean="0"/>
              <a:t>7</a:t>
            </a:fld>
            <a:endParaRPr lang="en-US"/>
          </a:p>
        </p:txBody>
      </p:sp>
    </p:spTree>
    <p:extLst>
      <p:ext uri="{BB962C8B-B14F-4D97-AF65-F5344CB8AC3E}">
        <p14:creationId xmlns:p14="http://schemas.microsoft.com/office/powerpoint/2010/main" val="2647723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C14E0504-B904-1044-B620-E396C28CB382}" type="slidenum">
              <a:rPr lang="en-US" smtClean="0"/>
              <a:t>8</a:t>
            </a:fld>
            <a:endParaRPr lang="en-US"/>
          </a:p>
        </p:txBody>
      </p:sp>
    </p:spTree>
    <p:extLst>
      <p:ext uri="{BB962C8B-B14F-4D97-AF65-F5344CB8AC3E}">
        <p14:creationId xmlns:p14="http://schemas.microsoft.com/office/powerpoint/2010/main" val="2598692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C14E0504-B904-1044-B620-E396C28CB382}" type="slidenum">
              <a:rPr lang="en-US" smtClean="0"/>
              <a:t>9</a:t>
            </a:fld>
            <a:endParaRPr lang="en-US"/>
          </a:p>
        </p:txBody>
      </p:sp>
    </p:spTree>
    <p:extLst>
      <p:ext uri="{BB962C8B-B14F-4D97-AF65-F5344CB8AC3E}">
        <p14:creationId xmlns:p14="http://schemas.microsoft.com/office/powerpoint/2010/main" val="36081724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C14E0504-B904-1044-B620-E396C28CB382}" type="slidenum">
              <a:rPr lang="en-US" smtClean="0"/>
              <a:t>10</a:t>
            </a:fld>
            <a:endParaRPr lang="en-US"/>
          </a:p>
        </p:txBody>
      </p:sp>
    </p:spTree>
    <p:extLst>
      <p:ext uri="{BB962C8B-B14F-4D97-AF65-F5344CB8AC3E}">
        <p14:creationId xmlns:p14="http://schemas.microsoft.com/office/powerpoint/2010/main" val="11463167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0C234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2573857"/>
            <a:ext cx="8229601" cy="1470025"/>
          </a:xfrm>
          <a:ln>
            <a:noFill/>
          </a:ln>
        </p:spPr>
        <p:txBody>
          <a:bodyPr/>
          <a:lstStyle>
            <a:lvl1pPr>
              <a:defRPr b="0" i="0" cap="all">
                <a:latin typeface="Gotham Medium"/>
                <a:cs typeface="Gotham Medium"/>
              </a:defRPr>
            </a:lvl1pPr>
          </a:lstStyle>
          <a:p>
            <a:r>
              <a:rPr lang="et-EE" dirty="0"/>
              <a:t>Click to edit Master title style</a:t>
            </a:r>
            <a:endParaRPr lang="en-US" dirty="0"/>
          </a:p>
        </p:txBody>
      </p:sp>
      <p:pic>
        <p:nvPicPr>
          <p:cNvPr id="7" name="Picture 6" descr="LDL_Pattern+Logo-0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49308" y="611990"/>
            <a:ext cx="6657264" cy="879536"/>
          </a:xfrm>
          <a:prstGeom prst="rect">
            <a:avLst/>
          </a:prstGeom>
        </p:spPr>
      </p:pic>
      <p:sp>
        <p:nvSpPr>
          <p:cNvPr id="8" name="Text Placeholder 7"/>
          <p:cNvSpPr>
            <a:spLocks noGrp="1"/>
          </p:cNvSpPr>
          <p:nvPr>
            <p:ph type="body" sz="quarter" idx="11" hasCustomPrompt="1"/>
          </p:nvPr>
        </p:nvSpPr>
        <p:spPr>
          <a:xfrm>
            <a:off x="457200" y="5511799"/>
            <a:ext cx="4041775" cy="890589"/>
          </a:xfrm>
        </p:spPr>
        <p:txBody>
          <a:bodyPr>
            <a:normAutofit/>
          </a:bodyPr>
          <a:lstStyle>
            <a:lvl1pPr marL="0" indent="0" algn="l">
              <a:buFontTx/>
              <a:buNone/>
              <a:defRPr sz="1600" b="0" i="0">
                <a:latin typeface="Gotham Extra Light"/>
                <a:cs typeface="Gotham Extra Light"/>
              </a:defRPr>
            </a:lvl1pPr>
          </a:lstStyle>
          <a:p>
            <a:pPr lvl="0"/>
            <a:r>
              <a:rPr lang="et-EE" dirty="0"/>
              <a:t>Name</a:t>
            </a:r>
          </a:p>
          <a:p>
            <a:pPr lvl="0"/>
            <a:r>
              <a:rPr lang="en-US" dirty="0"/>
              <a:t>P</a:t>
            </a:r>
            <a:r>
              <a:rPr lang="et-EE" dirty="0"/>
              <a:t>lace</a:t>
            </a:r>
          </a:p>
          <a:p>
            <a:pPr lvl="0"/>
            <a:r>
              <a:rPr lang="en-US" dirty="0"/>
              <a:t>03/08/16</a:t>
            </a:r>
          </a:p>
        </p:txBody>
      </p:sp>
      <p:pic>
        <p:nvPicPr>
          <p:cNvPr id="5" name="Picture 4" descr="leadell_pilv_valg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883263" y="5991161"/>
            <a:ext cx="3803537" cy="429779"/>
          </a:xfrm>
          <a:prstGeom prst="rect">
            <a:avLst/>
          </a:prstGeom>
        </p:spPr>
      </p:pic>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4" name="Chart Placeholder 3"/>
          <p:cNvSpPr>
            <a:spLocks noGrp="1"/>
          </p:cNvSpPr>
          <p:nvPr>
            <p:ph type="chart" sz="quarter" idx="10"/>
          </p:nvPr>
        </p:nvSpPr>
        <p:spPr>
          <a:xfrm>
            <a:off x="0" y="0"/>
            <a:ext cx="9144000" cy="5740400"/>
          </a:xfrm>
          <a:solidFill>
            <a:schemeClr val="tx1"/>
          </a:solidFill>
        </p:spPr>
        <p:txBody>
          <a:bodyPr/>
          <a:lstStyle/>
          <a:p>
            <a:endParaRPr lang="en-US"/>
          </a:p>
        </p:txBody>
      </p:sp>
      <p:pic>
        <p:nvPicPr>
          <p:cNvPr id="5" name="Picture 4" descr="Pattern 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07934" y="6179487"/>
            <a:ext cx="3737220" cy="345422"/>
          </a:xfrm>
          <a:prstGeom prst="rect">
            <a:avLst/>
          </a:prstGeom>
        </p:spPr>
      </p:pic>
    </p:spTree>
    <p:extLst>
      <p:ext uri="{BB962C8B-B14F-4D97-AF65-F5344CB8AC3E}">
        <p14:creationId xmlns:p14="http://schemas.microsoft.com/office/powerpoint/2010/main" val="1387662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5760000"/>
          </a:xfrm>
        </p:spPr>
        <p:txBody>
          <a:bodyPr/>
          <a:lstStyle/>
          <a:p>
            <a:endParaRPr lang="en-US" dirty="0"/>
          </a:p>
        </p:txBody>
      </p:sp>
      <p:sp>
        <p:nvSpPr>
          <p:cNvPr id="7" name="Text Placeholder 6"/>
          <p:cNvSpPr>
            <a:spLocks noGrp="1"/>
          </p:cNvSpPr>
          <p:nvPr>
            <p:ph type="body" sz="quarter" idx="11"/>
          </p:nvPr>
        </p:nvSpPr>
        <p:spPr>
          <a:xfrm>
            <a:off x="0" y="5759450"/>
            <a:ext cx="9144000" cy="1098550"/>
          </a:xfrm>
          <a:solidFill>
            <a:srgbClr val="0C2340"/>
          </a:solidFill>
        </p:spPr>
        <p:txBody>
          <a:bodyPr anchor="ctr">
            <a:normAutofit/>
          </a:bodyPr>
          <a:lstStyle>
            <a:lvl1pPr marL="0" indent="0" algn="ctr">
              <a:buFontTx/>
              <a:buNone/>
              <a:defRPr sz="3200" b="0" i="0">
                <a:solidFill>
                  <a:srgbClr val="FFFFFF"/>
                </a:solidFill>
                <a:latin typeface="Gotham Extra Light"/>
                <a:cs typeface="Gotham Extra Light"/>
              </a:defRPr>
            </a:lvl1pPr>
          </a:lstStyle>
          <a:p>
            <a:pPr lvl="0"/>
            <a:r>
              <a:rPr lang="et-EE" dirty="0"/>
              <a:t>Click to edit Master text styles</a:t>
            </a:r>
          </a:p>
        </p:txBody>
      </p:sp>
    </p:spTree>
    <p:extLst>
      <p:ext uri="{BB962C8B-B14F-4D97-AF65-F5344CB8AC3E}">
        <p14:creationId xmlns:p14="http://schemas.microsoft.com/office/powerpoint/2010/main" val="423826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0" y="0"/>
            <a:ext cx="9144000" cy="5760000"/>
          </a:xfrm>
        </p:spPr>
        <p:txBody>
          <a:bodyPr/>
          <a:lstStyle>
            <a:lvl1pPr marL="0" marR="0" indent="0" algn="just" defTabSz="914400" rtl="0" eaLnBrk="1" fontAlgn="auto" latinLnBrk="0" hangingPunct="1">
              <a:lnSpc>
                <a:spcPct val="100000"/>
              </a:lnSpc>
              <a:spcBef>
                <a:spcPct val="20000"/>
              </a:spcBef>
              <a:spcAft>
                <a:spcPts val="0"/>
              </a:spcAft>
              <a:buClrTx/>
              <a:buSzTx/>
              <a:buFont typeface="Arial" pitchFamily="34" charset="0"/>
              <a:buNone/>
              <a:tabLst/>
              <a:defRPr sz="2800" b="0" i="0">
                <a:latin typeface="Gotham Extra Light"/>
                <a:cs typeface="Gotham Extra Light"/>
              </a:defRPr>
            </a:lvl1pPr>
            <a:lvl2pPr algn="just">
              <a:defRPr sz="2400" b="0" i="0">
                <a:latin typeface="Gotham Extra Light"/>
                <a:cs typeface="Gotham Extra Light"/>
              </a:defRPr>
            </a:lvl2pPr>
            <a:lvl3pPr algn="just">
              <a:defRPr sz="2200" b="0" i="0">
                <a:latin typeface="Gotham Extra Light"/>
                <a:cs typeface="Gotham Extra Light"/>
              </a:defRPr>
            </a:lvl3pPr>
            <a:lvl4pPr algn="just">
              <a:defRPr b="0" i="0">
                <a:latin typeface="Gotham Extra Light"/>
                <a:cs typeface="Gotham Extra Light"/>
              </a:defRPr>
            </a:lvl4pPr>
            <a:lvl5pPr algn="just">
              <a:defRPr sz="1800" b="0" i="0">
                <a:latin typeface="Gotham Extra Light"/>
                <a:cs typeface="Gotham Extra Light"/>
              </a:defRPr>
            </a:lvl5p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lang="et-EE" dirty="0"/>
              <a:t>Click to edit Master text styles Click to</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lang="et-EE" dirty="0"/>
          </a:p>
          <a:p>
            <a:pPr lvl="0"/>
            <a:endParaRPr lang="et-EE" dirty="0"/>
          </a:p>
        </p:txBody>
      </p:sp>
      <p:sp>
        <p:nvSpPr>
          <p:cNvPr id="4" name="Text Placeholder 6"/>
          <p:cNvSpPr>
            <a:spLocks noGrp="1"/>
          </p:cNvSpPr>
          <p:nvPr>
            <p:ph type="body" sz="quarter" idx="11"/>
          </p:nvPr>
        </p:nvSpPr>
        <p:spPr>
          <a:xfrm>
            <a:off x="0" y="5759450"/>
            <a:ext cx="9144000" cy="1098550"/>
          </a:xfrm>
        </p:spPr>
        <p:txBody>
          <a:bodyPr anchor="ctr">
            <a:normAutofit/>
          </a:bodyPr>
          <a:lstStyle>
            <a:lvl1pPr marL="0" indent="0" algn="ctr">
              <a:buFontTx/>
              <a:buNone/>
              <a:defRPr sz="3200" b="0" i="0">
                <a:solidFill>
                  <a:srgbClr val="0C2340"/>
                </a:solidFill>
                <a:latin typeface="Gotham Extra Light"/>
                <a:cs typeface="Gotham Extra Light"/>
              </a:defRPr>
            </a:lvl1pPr>
          </a:lstStyle>
          <a:p>
            <a:pPr lvl="0"/>
            <a:r>
              <a:rPr lang="et-EE" dirty="0"/>
              <a:t>Click to edit Master text styles</a:t>
            </a:r>
          </a:p>
        </p:txBody>
      </p:sp>
    </p:spTree>
    <p:extLst>
      <p:ext uri="{BB962C8B-B14F-4D97-AF65-F5344CB8AC3E}">
        <p14:creationId xmlns:p14="http://schemas.microsoft.com/office/powerpoint/2010/main" val="970257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0" y="0"/>
            <a:ext cx="9144000" cy="5760000"/>
          </a:xfrm>
          <a:solidFill>
            <a:schemeClr val="tx1"/>
          </a:solidFill>
        </p:spPr>
        <p:txBody>
          <a:bodyPr/>
          <a:lstStyle>
            <a:lvl1pPr marL="0" marR="0" indent="0" algn="just" defTabSz="914400" rtl="0" eaLnBrk="1" fontAlgn="auto" latinLnBrk="0" hangingPunct="1">
              <a:lnSpc>
                <a:spcPct val="100000"/>
              </a:lnSpc>
              <a:spcBef>
                <a:spcPct val="20000"/>
              </a:spcBef>
              <a:spcAft>
                <a:spcPts val="0"/>
              </a:spcAft>
              <a:buClrTx/>
              <a:buSzTx/>
              <a:buFont typeface="Arial" pitchFamily="34" charset="0"/>
              <a:buNone/>
              <a:tabLst/>
              <a:defRPr sz="2800" b="0" i="0">
                <a:latin typeface="Gotham Extra Light"/>
                <a:cs typeface="Gotham Extra Light"/>
              </a:defRPr>
            </a:lvl1pPr>
            <a:lvl2pPr algn="just">
              <a:defRPr sz="2400" b="0" i="0">
                <a:latin typeface="Gotham Extra Light"/>
                <a:cs typeface="Gotham Extra Light"/>
              </a:defRPr>
            </a:lvl2pPr>
            <a:lvl3pPr algn="just">
              <a:defRPr sz="2200" b="0" i="0">
                <a:latin typeface="Gotham Extra Light"/>
                <a:cs typeface="Gotham Extra Light"/>
              </a:defRPr>
            </a:lvl3pPr>
            <a:lvl4pPr algn="just">
              <a:defRPr b="0" i="0">
                <a:latin typeface="Gotham Extra Light"/>
                <a:cs typeface="Gotham Extra Light"/>
              </a:defRPr>
            </a:lvl4pPr>
            <a:lvl5pPr algn="just">
              <a:defRPr sz="1800" b="0" i="0">
                <a:latin typeface="Gotham Extra Light"/>
                <a:cs typeface="Gotham Extra Light"/>
              </a:defRPr>
            </a:lvl5p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lang="et-EE" dirty="0"/>
              <a:t>Click to edit Master text styles Click to</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lang="et-EE" dirty="0"/>
          </a:p>
          <a:p>
            <a:pPr lvl="0"/>
            <a:endParaRPr lang="et-EE" dirty="0"/>
          </a:p>
        </p:txBody>
      </p:sp>
      <p:sp>
        <p:nvSpPr>
          <p:cNvPr id="4" name="Text Placeholder 6"/>
          <p:cNvSpPr>
            <a:spLocks noGrp="1"/>
          </p:cNvSpPr>
          <p:nvPr>
            <p:ph type="body" sz="quarter" idx="11"/>
          </p:nvPr>
        </p:nvSpPr>
        <p:spPr>
          <a:xfrm>
            <a:off x="0" y="5759450"/>
            <a:ext cx="9144000" cy="1098550"/>
          </a:xfrm>
          <a:solidFill>
            <a:srgbClr val="0C2340"/>
          </a:solidFill>
        </p:spPr>
        <p:txBody>
          <a:bodyPr anchor="ctr">
            <a:normAutofit/>
          </a:bodyPr>
          <a:lstStyle>
            <a:lvl1pPr marL="0" indent="0" algn="ctr">
              <a:buFontTx/>
              <a:buNone/>
              <a:defRPr sz="3200" b="0" i="0">
                <a:solidFill>
                  <a:srgbClr val="FFFFFF"/>
                </a:solidFill>
                <a:latin typeface="Gotham Extra Light"/>
                <a:cs typeface="Gotham Extra Light"/>
              </a:defRPr>
            </a:lvl1pPr>
          </a:lstStyle>
          <a:p>
            <a:pPr lvl="0"/>
            <a:r>
              <a:rPr lang="et-EE" dirty="0"/>
              <a:t>Click to edit Master text styles</a:t>
            </a:r>
          </a:p>
        </p:txBody>
      </p:sp>
    </p:spTree>
    <p:extLst>
      <p:ext uri="{BB962C8B-B14F-4D97-AF65-F5344CB8AC3E}">
        <p14:creationId xmlns:p14="http://schemas.microsoft.com/office/powerpoint/2010/main" val="21879246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rgbClr val="0C2340"/>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a:xfrm>
            <a:off x="457200" y="3325685"/>
            <a:ext cx="8229600" cy="1328127"/>
          </a:xfrm>
        </p:spPr>
        <p:txBody>
          <a:bodyPr>
            <a:normAutofit/>
          </a:bodyPr>
          <a:lstStyle>
            <a:lvl1pPr marL="0" indent="0" algn="ctr">
              <a:buNone/>
              <a:defRPr sz="1800"/>
            </a:lvl1pPr>
          </a:lstStyle>
          <a:p>
            <a:pPr lvl="0"/>
            <a:r>
              <a:rPr lang="et-EE" dirty="0"/>
              <a:t>Click to edit </a:t>
            </a:r>
          </a:p>
          <a:p>
            <a:pPr lvl="0"/>
            <a:r>
              <a:rPr lang="et-EE" dirty="0"/>
              <a:t>Master text styles</a:t>
            </a:r>
          </a:p>
        </p:txBody>
      </p:sp>
      <p:sp>
        <p:nvSpPr>
          <p:cNvPr id="9" name="Text Placeholder 8"/>
          <p:cNvSpPr>
            <a:spLocks noGrp="1"/>
          </p:cNvSpPr>
          <p:nvPr>
            <p:ph type="body" sz="quarter" idx="13" hasCustomPrompt="1"/>
          </p:nvPr>
        </p:nvSpPr>
        <p:spPr>
          <a:xfrm>
            <a:off x="457200" y="2458810"/>
            <a:ext cx="8229600" cy="685491"/>
          </a:xfrm>
        </p:spPr>
        <p:txBody>
          <a:bodyPr/>
          <a:lstStyle>
            <a:lvl1pPr marL="0" indent="0" algn="ctr">
              <a:buNone/>
              <a:defRPr b="0" i="0">
                <a:latin typeface="Gotham Medium"/>
                <a:cs typeface="Gotham Medium"/>
              </a:defRPr>
            </a:lvl1pPr>
          </a:lstStyle>
          <a:p>
            <a:pPr lvl="0"/>
            <a:r>
              <a:rPr lang="et-EE" dirty="0"/>
              <a:t>CLICK TO EDIT </a:t>
            </a:r>
          </a:p>
          <a:p>
            <a:pPr lvl="0"/>
            <a:r>
              <a:rPr lang="et-EE" dirty="0"/>
              <a:t>MASTER TEXT STYLES</a:t>
            </a:r>
          </a:p>
        </p:txBody>
      </p:sp>
      <p:pic>
        <p:nvPicPr>
          <p:cNvPr id="7" name="Picture 6" descr="leadell_pilv_valg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83263" y="5991161"/>
            <a:ext cx="3803537" cy="429779"/>
          </a:xfrm>
          <a:prstGeom prst="rect">
            <a:avLst/>
          </a:prstGeom>
        </p:spPr>
      </p:pic>
      <p:pic>
        <p:nvPicPr>
          <p:cNvPr id="8" name="Picture 7" descr="LDL_Pattern+Logo-02.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49308" y="611990"/>
            <a:ext cx="6657264" cy="879536"/>
          </a:xfrm>
          <a:prstGeom prst="rect">
            <a:avLst/>
          </a:prstGeom>
        </p:spPr>
      </p:pic>
    </p:spTree>
    <p:extLst>
      <p:ext uri="{BB962C8B-B14F-4D97-AF65-F5344CB8AC3E}">
        <p14:creationId xmlns:p14="http://schemas.microsoft.com/office/powerpoint/2010/main" val="2631359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0C234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485433"/>
            <a:ext cx="8229601" cy="1470025"/>
          </a:xfrm>
          <a:ln>
            <a:noFill/>
          </a:ln>
        </p:spPr>
        <p:txBody>
          <a:bodyPr/>
          <a:lstStyle>
            <a:lvl1pPr>
              <a:defRPr b="0" i="0" cap="all">
                <a:latin typeface="Gotham Medium"/>
                <a:cs typeface="Gotham Medium"/>
              </a:defRPr>
            </a:lvl1pPr>
          </a:lstStyle>
          <a:p>
            <a:r>
              <a:rPr lang="et-EE" dirty="0"/>
              <a:t>Click to edit Master title style</a:t>
            </a:r>
            <a:endParaRPr lang="en-US" dirty="0"/>
          </a:p>
        </p:txBody>
      </p:sp>
      <p:pic>
        <p:nvPicPr>
          <p:cNvPr id="7" name="Picture 6" descr="LDL_Pattern+Logo-0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49308" y="3312856"/>
            <a:ext cx="6657264" cy="879536"/>
          </a:xfrm>
          <a:prstGeom prst="rect">
            <a:avLst/>
          </a:prstGeom>
        </p:spPr>
      </p:pic>
      <p:sp>
        <p:nvSpPr>
          <p:cNvPr id="8" name="Text Placeholder 7"/>
          <p:cNvSpPr>
            <a:spLocks noGrp="1"/>
          </p:cNvSpPr>
          <p:nvPr>
            <p:ph type="body" sz="quarter" idx="11" hasCustomPrompt="1"/>
          </p:nvPr>
        </p:nvSpPr>
        <p:spPr>
          <a:xfrm>
            <a:off x="4645025" y="5180033"/>
            <a:ext cx="4041775" cy="1267880"/>
          </a:xfrm>
        </p:spPr>
        <p:txBody>
          <a:bodyPr>
            <a:noAutofit/>
          </a:bodyPr>
          <a:lstStyle>
            <a:lvl1pPr marL="0" indent="0" algn="r">
              <a:buFontTx/>
              <a:buNone/>
              <a:defRPr sz="2000" b="0" i="0">
                <a:latin typeface="Gotham Extra Light"/>
                <a:cs typeface="Gotham Extra Light"/>
              </a:defRPr>
            </a:lvl1pPr>
          </a:lstStyle>
          <a:p>
            <a:pPr lvl="0"/>
            <a:r>
              <a:rPr lang="et-EE" dirty="0"/>
              <a:t>Name</a:t>
            </a:r>
          </a:p>
          <a:p>
            <a:pPr lvl="0"/>
            <a:r>
              <a:rPr lang="en-US" dirty="0"/>
              <a:t>P</a:t>
            </a:r>
            <a:r>
              <a:rPr lang="et-EE" dirty="0"/>
              <a:t>lace</a:t>
            </a:r>
          </a:p>
          <a:p>
            <a:pPr lvl="0"/>
            <a:r>
              <a:rPr lang="en-US" dirty="0"/>
              <a:t>03/08/16</a:t>
            </a:r>
          </a:p>
        </p:txBody>
      </p:sp>
      <p:pic>
        <p:nvPicPr>
          <p:cNvPr id="3" name="Picture 2" descr="leadell_pilv_kaks_rida_valge.png"/>
          <p:cNvPicPr>
            <a:picLocks noChangeAspect="1"/>
          </p:cNvPicPr>
          <p:nvPr userDrawn="1"/>
        </p:nvPicPr>
        <p:blipFill rotWithShape="1">
          <a:blip r:embed="rId3">
            <a:extLst>
              <a:ext uri="{28A0092B-C50C-407E-A947-70E740481C1C}">
                <a14:useLocalDpi xmlns:a14="http://schemas.microsoft.com/office/drawing/2010/main" val="0"/>
              </a:ext>
            </a:extLst>
          </a:blip>
          <a:srcRect r="25654"/>
          <a:stretch/>
        </p:blipFill>
        <p:spPr>
          <a:xfrm>
            <a:off x="457199" y="5180032"/>
            <a:ext cx="4547494" cy="1267880"/>
          </a:xfrm>
          <a:prstGeom prst="rect">
            <a:avLst/>
          </a:prstGeom>
        </p:spPr>
      </p:pic>
    </p:spTree>
    <p:extLst>
      <p:ext uri="{BB962C8B-B14F-4D97-AF65-F5344CB8AC3E}">
        <p14:creationId xmlns:p14="http://schemas.microsoft.com/office/powerpoint/2010/main" val="2910115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25562"/>
          </a:xfrm>
        </p:spPr>
        <p:txBody>
          <a:bodyPr anchor="b" anchorCtr="0"/>
          <a:lstStyle>
            <a:lvl1pPr indent="457200">
              <a:defRPr b="0" i="0" cap="all">
                <a:solidFill>
                  <a:srgbClr val="0C2340"/>
                </a:solidFill>
                <a:latin typeface="Gotham Medium"/>
                <a:cs typeface="Gotham Medium"/>
              </a:defRPr>
            </a:lvl1pPr>
          </a:lstStyle>
          <a:p>
            <a:r>
              <a:rPr lang="et-EE" dirty="0"/>
              <a:t>Paragraph title</a:t>
            </a:r>
            <a:endParaRPr lang="en-US" dirty="0"/>
          </a:p>
        </p:txBody>
      </p:sp>
      <p:sp>
        <p:nvSpPr>
          <p:cNvPr id="3" name="Content Placeholder 2"/>
          <p:cNvSpPr>
            <a:spLocks noGrp="1"/>
          </p:cNvSpPr>
          <p:nvPr>
            <p:ph idx="1"/>
          </p:nvPr>
        </p:nvSpPr>
        <p:spPr>
          <a:xfrm>
            <a:off x="457200" y="1882438"/>
            <a:ext cx="8229600" cy="3809369"/>
          </a:xfrm>
        </p:spPr>
        <p:txBody>
          <a:bodyPr/>
          <a:lstStyle>
            <a:lvl1pPr marL="457200" indent="-457200" algn="just">
              <a:buFont typeface="Arial"/>
              <a:buChar char="•"/>
              <a:defRPr sz="2800" b="0" i="0">
                <a:latin typeface="Gotham Extra Light"/>
                <a:cs typeface="Gotham Extra Light"/>
              </a:defRPr>
            </a:lvl1pPr>
            <a:lvl2pPr algn="just">
              <a:defRPr sz="2400" b="0" i="0">
                <a:latin typeface="Gotham Extra Light"/>
                <a:cs typeface="Gotham Extra Light"/>
              </a:defRPr>
            </a:lvl2pPr>
            <a:lvl3pPr algn="just">
              <a:defRPr sz="2200" b="0" i="0">
                <a:latin typeface="Gotham Extra Light"/>
                <a:cs typeface="Gotham Extra Light"/>
              </a:defRPr>
            </a:lvl3pPr>
            <a:lvl4pPr algn="just">
              <a:defRPr b="0" i="0">
                <a:latin typeface="Gotham Extra Light"/>
                <a:cs typeface="Gotham Extra Light"/>
              </a:defRPr>
            </a:lvl4pPr>
            <a:lvl5pPr algn="just">
              <a:defRPr sz="1800" b="0" i="0">
                <a:latin typeface="Gotham Extra Light"/>
                <a:cs typeface="Gotham Extra Light"/>
              </a:defRPr>
            </a:lvl5pPr>
          </a:lstStyle>
          <a:p>
            <a:pPr lvl="0"/>
            <a:r>
              <a:rPr lang="et-EE" dirty="0"/>
              <a:t>Click to edit Master text styles</a:t>
            </a:r>
          </a:p>
          <a:p>
            <a:pPr lvl="1"/>
            <a:r>
              <a:rPr lang="et-EE" dirty="0"/>
              <a:t>Second level</a:t>
            </a:r>
          </a:p>
          <a:p>
            <a:pPr lvl="2"/>
            <a:r>
              <a:rPr lang="et-EE" dirty="0"/>
              <a:t>Third level</a:t>
            </a:r>
          </a:p>
          <a:p>
            <a:pPr lvl="3"/>
            <a:r>
              <a:rPr lang="et-EE" dirty="0"/>
              <a:t>Fourth level</a:t>
            </a:r>
          </a:p>
          <a:p>
            <a:pPr lvl="4"/>
            <a:r>
              <a:rPr lang="et-EE" dirty="0"/>
              <a:t>Fifth level</a:t>
            </a:r>
            <a:endParaRPr lang="en-US" dirty="0"/>
          </a:p>
        </p:txBody>
      </p:sp>
      <p:pic>
        <p:nvPicPr>
          <p:cNvPr id="6" name="Picture 5" descr="Pattern 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07934" y="6179487"/>
            <a:ext cx="3737220" cy="345422"/>
          </a:xfrm>
          <a:prstGeom prst="rect">
            <a:avLst/>
          </a:prstGeom>
        </p:spPr>
      </p:pic>
    </p:spTree>
    <p:extLst>
      <p:ext uri="{BB962C8B-B14F-4D97-AF65-F5344CB8AC3E}">
        <p14:creationId xmlns:p14="http://schemas.microsoft.com/office/powerpoint/2010/main" val="2275933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25562"/>
          </a:xfrm>
        </p:spPr>
        <p:txBody>
          <a:bodyPr anchor="b" anchorCtr="0"/>
          <a:lstStyle>
            <a:lvl1pPr>
              <a:defRPr b="0" i="0" cap="all">
                <a:solidFill>
                  <a:srgbClr val="0C2340"/>
                </a:solidFill>
                <a:latin typeface="Gotham Medium"/>
                <a:cs typeface="Gotham Medium"/>
              </a:defRPr>
            </a:lvl1pPr>
          </a:lstStyle>
          <a:p>
            <a:r>
              <a:rPr lang="et-EE" dirty="0"/>
              <a:t>Paragraph title</a:t>
            </a:r>
            <a:endParaRPr lang="en-US" dirty="0"/>
          </a:p>
        </p:txBody>
      </p:sp>
      <p:sp>
        <p:nvSpPr>
          <p:cNvPr id="5" name="Text Placeholder 4"/>
          <p:cNvSpPr>
            <a:spLocks noGrp="1"/>
          </p:cNvSpPr>
          <p:nvPr>
            <p:ph type="body" sz="quarter" idx="10" hasCustomPrompt="1"/>
          </p:nvPr>
        </p:nvSpPr>
        <p:spPr>
          <a:xfrm>
            <a:off x="457200" y="1879600"/>
            <a:ext cx="8229600" cy="3708400"/>
          </a:xfrm>
        </p:spPr>
        <p:txBody>
          <a:bodyPr/>
          <a:lstStyle>
            <a:lvl1pPr marL="342900" indent="-342900">
              <a:buFont typeface="Wingdings" charset="2"/>
              <a:buChar char="§"/>
              <a:defRPr sz="2800" b="0" i="0">
                <a:solidFill>
                  <a:srgbClr val="0C2340"/>
                </a:solidFill>
                <a:latin typeface="Gotham Extra Light"/>
                <a:cs typeface="Gotham Extra Light"/>
              </a:defRPr>
            </a:lvl1pPr>
            <a:lvl2pPr marL="742950" indent="-285750">
              <a:buFont typeface="Wingdings" charset="2"/>
              <a:buChar char="§"/>
              <a:defRPr sz="2400" b="0" i="0">
                <a:solidFill>
                  <a:srgbClr val="0C2340"/>
                </a:solidFill>
                <a:latin typeface="Gotham Extra Light"/>
                <a:cs typeface="Gotham Extra Light"/>
              </a:defRPr>
            </a:lvl2pPr>
            <a:lvl3pPr marL="1143000" indent="-228600">
              <a:buFont typeface="Wingdings" charset="2"/>
              <a:buChar char="§"/>
              <a:defRPr b="0" i="0">
                <a:solidFill>
                  <a:srgbClr val="0C2340"/>
                </a:solidFill>
                <a:latin typeface="Gotham Extra Light"/>
                <a:cs typeface="Gotham Extra Light"/>
              </a:defRPr>
            </a:lvl3pPr>
            <a:lvl4pPr marL="1600200" indent="-228600">
              <a:buFont typeface="Wingdings" charset="2"/>
              <a:buChar char="§"/>
              <a:defRPr b="0" i="0">
                <a:solidFill>
                  <a:srgbClr val="0C2340"/>
                </a:solidFill>
                <a:latin typeface="Gotham Extra Light"/>
                <a:cs typeface="Gotham Extra Light"/>
              </a:defRPr>
            </a:lvl4pPr>
            <a:lvl5pPr marL="2057400" indent="-228600">
              <a:buFont typeface="Wingdings" charset="2"/>
              <a:buChar char="§"/>
              <a:defRPr sz="1800" b="0" i="0">
                <a:solidFill>
                  <a:srgbClr val="0C2340"/>
                </a:solidFill>
                <a:latin typeface="Gotham Extra Light"/>
                <a:cs typeface="Gotham Extra Light"/>
              </a:defRPr>
            </a:lvl5pPr>
          </a:lstStyle>
          <a:p>
            <a:pPr lvl="0"/>
            <a:r>
              <a:rPr lang="et-EE" dirty="0"/>
              <a:t> Click to edit Master text styles</a:t>
            </a:r>
          </a:p>
          <a:p>
            <a:pPr lvl="1"/>
            <a:r>
              <a:rPr lang="et-EE" dirty="0"/>
              <a:t>Second level</a:t>
            </a:r>
          </a:p>
          <a:p>
            <a:pPr lvl="2"/>
            <a:r>
              <a:rPr lang="et-EE" dirty="0"/>
              <a:t>Third level</a:t>
            </a:r>
          </a:p>
          <a:p>
            <a:pPr lvl="3"/>
            <a:r>
              <a:rPr lang="et-EE" dirty="0"/>
              <a:t>Fourth level</a:t>
            </a:r>
          </a:p>
          <a:p>
            <a:pPr lvl="4"/>
            <a:r>
              <a:rPr lang="et-EE" dirty="0"/>
              <a:t>Fifth level</a:t>
            </a:r>
            <a:endParaRPr lang="en-US" dirty="0"/>
          </a:p>
        </p:txBody>
      </p:sp>
      <p:pic>
        <p:nvPicPr>
          <p:cNvPr id="7" name="Picture 6" descr="Pattern 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07934" y="6179487"/>
            <a:ext cx="3737220" cy="345422"/>
          </a:xfrm>
          <a:prstGeom prst="rect">
            <a:avLst/>
          </a:prstGeom>
        </p:spPr>
      </p:pic>
    </p:spTree>
    <p:extLst>
      <p:ext uri="{BB962C8B-B14F-4D97-AF65-F5344CB8AC3E}">
        <p14:creationId xmlns:p14="http://schemas.microsoft.com/office/powerpoint/2010/main" val="2892063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4656267" cy="6858000"/>
          </a:xfrm>
        </p:spPr>
        <p:txBody>
          <a:bodyPr/>
          <a:lstStyle>
            <a:lvl1pPr marL="0" indent="0" algn="ctr">
              <a:buNone/>
              <a:defRPr sz="3200" b="0" i="0">
                <a:latin typeface="Gotham Extra Light"/>
                <a:cs typeface="Gotham Extra Ligh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dirty="0"/>
          </a:p>
          <a:p>
            <a:endParaRPr lang="et-EE" dirty="0"/>
          </a:p>
          <a:p>
            <a:r>
              <a:rPr lang="et-EE" dirty="0"/>
              <a:t>Drag picture to placeholder or click icon to add</a:t>
            </a:r>
            <a:endParaRPr lang="en-US" dirty="0"/>
          </a:p>
        </p:txBody>
      </p:sp>
      <p:sp>
        <p:nvSpPr>
          <p:cNvPr id="5" name="Title 1"/>
          <p:cNvSpPr txBox="1">
            <a:spLocks/>
          </p:cNvSpPr>
          <p:nvPr userDrawn="1"/>
        </p:nvSpPr>
        <p:spPr>
          <a:xfrm>
            <a:off x="5048209" y="2336800"/>
            <a:ext cx="3731285" cy="3530600"/>
          </a:xfrm>
          <a:prstGeom prst="rect">
            <a:avLst/>
          </a:prstGeom>
        </p:spPr>
        <p:txBody>
          <a:bodyPr vert="horz" lIns="91440" tIns="45720" rIns="91440" bIns="45720" rtlCol="0" anchor="t" anchorCtr="0">
            <a:noAutofit/>
          </a:bodyPr>
          <a:lstStyle>
            <a:lvl1pPr algn="ctr" defTabSz="914400" rtl="0" eaLnBrk="1" latinLnBrk="0" hangingPunct="1">
              <a:spcBef>
                <a:spcPct val="0"/>
              </a:spcBef>
              <a:buNone/>
              <a:defRPr sz="4400" b="0" i="0" kern="1200">
                <a:solidFill>
                  <a:schemeClr val="tx1"/>
                </a:solidFill>
                <a:latin typeface="Gotham Extra Light"/>
                <a:ea typeface="+mj-ea"/>
                <a:cs typeface="Gotham Extra Light"/>
              </a:defRPr>
            </a:lvl1pPr>
          </a:lstStyle>
          <a:p>
            <a:pPr algn="just"/>
            <a:endParaRPr lang="en-US" sz="2800" dirty="0"/>
          </a:p>
        </p:txBody>
      </p:sp>
      <p:sp>
        <p:nvSpPr>
          <p:cNvPr id="6" name="Text Placeholder 5"/>
          <p:cNvSpPr>
            <a:spLocks noGrp="1"/>
          </p:cNvSpPr>
          <p:nvPr>
            <p:ph type="body" sz="quarter" idx="10"/>
          </p:nvPr>
        </p:nvSpPr>
        <p:spPr>
          <a:xfrm>
            <a:off x="5048250" y="2336800"/>
            <a:ext cx="3730625" cy="3530600"/>
          </a:xfrm>
        </p:spPr>
        <p:txBody>
          <a:bodyPr>
            <a:normAutofit/>
          </a:bodyPr>
          <a:lstStyle>
            <a:lvl1pPr marL="0" indent="0">
              <a:buNone/>
              <a:defRPr sz="2400" b="0" i="0">
                <a:solidFill>
                  <a:srgbClr val="0C2340"/>
                </a:solidFill>
                <a:latin typeface="Gotham Extra Light"/>
                <a:cs typeface="Gotham Extra Light"/>
              </a:defRPr>
            </a:lvl1pPr>
          </a:lstStyle>
          <a:p>
            <a:pPr lvl="0"/>
            <a:r>
              <a:rPr lang="et-EE" dirty="0"/>
              <a:t>Click to edit Master text styles</a:t>
            </a:r>
          </a:p>
        </p:txBody>
      </p:sp>
      <p:sp>
        <p:nvSpPr>
          <p:cNvPr id="11" name="Text Placeholder 5"/>
          <p:cNvSpPr>
            <a:spLocks noGrp="1"/>
          </p:cNvSpPr>
          <p:nvPr>
            <p:ph type="body" sz="quarter" idx="11"/>
          </p:nvPr>
        </p:nvSpPr>
        <p:spPr>
          <a:xfrm>
            <a:off x="5048250" y="431800"/>
            <a:ext cx="3730625" cy="1625600"/>
          </a:xfrm>
        </p:spPr>
        <p:txBody>
          <a:bodyPr>
            <a:noAutofit/>
          </a:bodyPr>
          <a:lstStyle>
            <a:lvl1pPr marL="0" indent="0" algn="ctr">
              <a:buNone/>
              <a:defRPr sz="4400" b="0" i="0" cap="all">
                <a:solidFill>
                  <a:srgbClr val="0C2340"/>
                </a:solidFill>
                <a:latin typeface="Gotham Medium"/>
                <a:cs typeface="Gotham Medium"/>
              </a:defRPr>
            </a:lvl1pPr>
          </a:lstStyle>
          <a:p>
            <a:pPr lvl="0"/>
            <a:r>
              <a:rPr lang="et-EE" dirty="0"/>
              <a:t>Click to edit</a:t>
            </a:r>
          </a:p>
        </p:txBody>
      </p:sp>
      <p:pic>
        <p:nvPicPr>
          <p:cNvPr id="9" name="Picture 8" descr="Pattern 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48250" y="6179487"/>
            <a:ext cx="3737220" cy="345422"/>
          </a:xfrm>
          <a:prstGeom prst="rect">
            <a:avLst/>
          </a:prstGeom>
        </p:spPr>
      </p:pic>
    </p:spTree>
    <p:extLst>
      <p:ext uri="{BB962C8B-B14F-4D97-AF65-F5344CB8AC3E}">
        <p14:creationId xmlns:p14="http://schemas.microsoft.com/office/powerpoint/2010/main" val="506574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Picture with Caption">
    <p:bg>
      <p:bgPr>
        <a:solidFill>
          <a:srgbClr val="0C2340"/>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4656267" cy="6858000"/>
          </a:xfrm>
        </p:spPr>
        <p:txBody>
          <a:bodyPr/>
          <a:lstStyle>
            <a:lvl1pPr marL="0" indent="0" algn="ctr">
              <a:buNone/>
              <a:defRPr sz="3200" b="0" i="0">
                <a:latin typeface="Gotham Extra Light"/>
                <a:cs typeface="Gotham Extra Ligh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dirty="0"/>
          </a:p>
          <a:p>
            <a:endParaRPr lang="et-EE" dirty="0"/>
          </a:p>
          <a:p>
            <a:r>
              <a:rPr lang="et-EE" dirty="0"/>
              <a:t>Drag picture to placeholder or click icon to add</a:t>
            </a:r>
            <a:endParaRPr lang="en-US" dirty="0"/>
          </a:p>
        </p:txBody>
      </p:sp>
      <p:sp>
        <p:nvSpPr>
          <p:cNvPr id="5" name="Title 1"/>
          <p:cNvSpPr txBox="1">
            <a:spLocks/>
          </p:cNvSpPr>
          <p:nvPr userDrawn="1"/>
        </p:nvSpPr>
        <p:spPr>
          <a:xfrm>
            <a:off x="5048209" y="2336800"/>
            <a:ext cx="3731285" cy="3530600"/>
          </a:xfrm>
          <a:prstGeom prst="rect">
            <a:avLst/>
          </a:prstGeom>
        </p:spPr>
        <p:txBody>
          <a:bodyPr vert="horz" lIns="91440" tIns="45720" rIns="91440" bIns="45720" rtlCol="0" anchor="t" anchorCtr="0">
            <a:noAutofit/>
          </a:bodyPr>
          <a:lstStyle>
            <a:lvl1pPr algn="ctr" defTabSz="914400" rtl="0" eaLnBrk="1" latinLnBrk="0" hangingPunct="1">
              <a:spcBef>
                <a:spcPct val="0"/>
              </a:spcBef>
              <a:buNone/>
              <a:defRPr sz="4400" b="0" i="0" kern="1200">
                <a:solidFill>
                  <a:schemeClr val="tx1"/>
                </a:solidFill>
                <a:latin typeface="Gotham Extra Light"/>
                <a:ea typeface="+mj-ea"/>
                <a:cs typeface="Gotham Extra Light"/>
              </a:defRPr>
            </a:lvl1pPr>
          </a:lstStyle>
          <a:p>
            <a:pPr algn="just"/>
            <a:endParaRPr lang="en-US" sz="2800" dirty="0"/>
          </a:p>
        </p:txBody>
      </p:sp>
      <p:sp>
        <p:nvSpPr>
          <p:cNvPr id="6" name="Text Placeholder 5"/>
          <p:cNvSpPr>
            <a:spLocks noGrp="1"/>
          </p:cNvSpPr>
          <p:nvPr>
            <p:ph type="body" sz="quarter" idx="10"/>
          </p:nvPr>
        </p:nvSpPr>
        <p:spPr>
          <a:xfrm>
            <a:off x="5048250" y="2336800"/>
            <a:ext cx="3730625" cy="3530600"/>
          </a:xfrm>
        </p:spPr>
        <p:txBody>
          <a:bodyPr>
            <a:normAutofit/>
          </a:bodyPr>
          <a:lstStyle>
            <a:lvl1pPr marL="0" indent="0">
              <a:buNone/>
              <a:defRPr sz="2400" b="0" i="0">
                <a:solidFill>
                  <a:srgbClr val="FFFFFF"/>
                </a:solidFill>
                <a:latin typeface="Gotham Extra Light"/>
                <a:cs typeface="Gotham Extra Light"/>
              </a:defRPr>
            </a:lvl1pPr>
          </a:lstStyle>
          <a:p>
            <a:pPr lvl="0"/>
            <a:r>
              <a:rPr lang="et-EE" dirty="0"/>
              <a:t>Click to edit Master text styles</a:t>
            </a:r>
          </a:p>
        </p:txBody>
      </p:sp>
      <p:sp>
        <p:nvSpPr>
          <p:cNvPr id="11" name="Text Placeholder 5"/>
          <p:cNvSpPr>
            <a:spLocks noGrp="1"/>
          </p:cNvSpPr>
          <p:nvPr>
            <p:ph type="body" sz="quarter" idx="11"/>
          </p:nvPr>
        </p:nvSpPr>
        <p:spPr>
          <a:xfrm>
            <a:off x="5048250" y="431800"/>
            <a:ext cx="3730625" cy="1625600"/>
          </a:xfrm>
        </p:spPr>
        <p:txBody>
          <a:bodyPr>
            <a:noAutofit/>
          </a:bodyPr>
          <a:lstStyle>
            <a:lvl1pPr marL="0" indent="0" algn="ctr">
              <a:buNone/>
              <a:defRPr sz="4400" b="0" i="0" cap="all">
                <a:solidFill>
                  <a:srgbClr val="FFFFFF"/>
                </a:solidFill>
                <a:latin typeface="Gotham Medium"/>
                <a:cs typeface="Gotham Medium"/>
              </a:defRPr>
            </a:lvl1pPr>
          </a:lstStyle>
          <a:p>
            <a:pPr lvl="0"/>
            <a:r>
              <a:rPr lang="et-EE" dirty="0"/>
              <a:t>Click to edit</a:t>
            </a:r>
          </a:p>
        </p:txBody>
      </p:sp>
      <p:pic>
        <p:nvPicPr>
          <p:cNvPr id="2" name="Picture 1" descr="leadell_pilv_valg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48250" y="6167850"/>
            <a:ext cx="3744301" cy="423085"/>
          </a:xfrm>
          <a:prstGeom prst="rect">
            <a:avLst/>
          </a:prstGeom>
        </p:spPr>
      </p:pic>
    </p:spTree>
    <p:extLst>
      <p:ext uri="{BB962C8B-B14F-4D97-AF65-F5344CB8AC3E}">
        <p14:creationId xmlns:p14="http://schemas.microsoft.com/office/powerpoint/2010/main" val="3609834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5760000"/>
          </a:xfrm>
        </p:spPr>
        <p:txBody>
          <a:bodyPr/>
          <a:lstStyle/>
          <a:p>
            <a:endParaRPr lang="en-US"/>
          </a:p>
        </p:txBody>
      </p:sp>
      <p:pic>
        <p:nvPicPr>
          <p:cNvPr id="5" name="Picture 4" descr="Pattern 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07934" y="6179487"/>
            <a:ext cx="3737220" cy="345422"/>
          </a:xfrm>
          <a:prstGeom prst="rect">
            <a:avLst/>
          </a:prstGeom>
        </p:spPr>
      </p:pic>
    </p:spTree>
    <p:extLst>
      <p:ext uri="{BB962C8B-B14F-4D97-AF65-F5344CB8AC3E}">
        <p14:creationId xmlns:p14="http://schemas.microsoft.com/office/powerpoint/2010/main" val="96842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0" y="0"/>
            <a:ext cx="9144000" cy="5760000"/>
          </a:xfrm>
        </p:spPr>
        <p:txBody>
          <a:bodyPr/>
          <a:lstStyle/>
          <a:p>
            <a:endParaRPr lang="en-US"/>
          </a:p>
        </p:txBody>
      </p:sp>
      <p:pic>
        <p:nvPicPr>
          <p:cNvPr id="6" name="Picture 5" descr="Pattern 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07934" y="6179487"/>
            <a:ext cx="3737220" cy="345422"/>
          </a:xfrm>
          <a:prstGeom prst="rect">
            <a:avLst/>
          </a:prstGeom>
        </p:spPr>
      </p:pic>
    </p:spTree>
    <p:extLst>
      <p:ext uri="{BB962C8B-B14F-4D97-AF65-F5344CB8AC3E}">
        <p14:creationId xmlns:p14="http://schemas.microsoft.com/office/powerpoint/2010/main" val="1316191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4" name="Chart Placeholder 3"/>
          <p:cNvSpPr>
            <a:spLocks noGrp="1"/>
          </p:cNvSpPr>
          <p:nvPr>
            <p:ph type="chart" sz="quarter" idx="10"/>
          </p:nvPr>
        </p:nvSpPr>
        <p:spPr>
          <a:xfrm>
            <a:off x="0" y="0"/>
            <a:ext cx="9144000" cy="5740400"/>
          </a:xfrm>
        </p:spPr>
        <p:txBody>
          <a:bodyPr/>
          <a:lstStyle/>
          <a:p>
            <a:endParaRPr lang="en-US"/>
          </a:p>
        </p:txBody>
      </p:sp>
      <p:pic>
        <p:nvPicPr>
          <p:cNvPr id="5" name="Picture 4" descr="Pattern 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07934" y="6179487"/>
            <a:ext cx="3737220" cy="345422"/>
          </a:xfrm>
          <a:prstGeom prst="rect">
            <a:avLst/>
          </a:prstGeom>
        </p:spPr>
      </p:pic>
    </p:spTree>
    <p:extLst>
      <p:ext uri="{BB962C8B-B14F-4D97-AF65-F5344CB8AC3E}">
        <p14:creationId xmlns:p14="http://schemas.microsoft.com/office/powerpoint/2010/main" val="1465450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t-EE" dirty="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t-EE" dirty="0"/>
              <a:t>Click to edit Master text styles</a:t>
            </a:r>
          </a:p>
          <a:p>
            <a:pPr lvl="1"/>
            <a:r>
              <a:rPr lang="et-EE" dirty="0"/>
              <a:t>Second level</a:t>
            </a:r>
          </a:p>
          <a:p>
            <a:pPr lvl="2"/>
            <a:r>
              <a:rPr lang="et-EE" dirty="0"/>
              <a:t>Third level</a:t>
            </a:r>
          </a:p>
          <a:p>
            <a:pPr lvl="3"/>
            <a:r>
              <a:rPr lang="et-EE" dirty="0"/>
              <a:t>Fourth level</a:t>
            </a:r>
          </a:p>
          <a:p>
            <a:pPr lvl="4"/>
            <a:r>
              <a:rPr lang="et-EE" dirty="0"/>
              <a:t>Fifth level</a:t>
            </a:r>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81" r:id="rId2"/>
    <p:sldLayoutId id="2147483662" r:id="rId3"/>
    <p:sldLayoutId id="2147483672" r:id="rId4"/>
    <p:sldLayoutId id="2147483669" r:id="rId5"/>
    <p:sldLayoutId id="2147483684" r:id="rId6"/>
    <p:sldLayoutId id="2147483676" r:id="rId7"/>
    <p:sldLayoutId id="2147483677" r:id="rId8"/>
    <p:sldLayoutId id="2147483678" r:id="rId9"/>
    <p:sldLayoutId id="2147483679" r:id="rId10"/>
    <p:sldLayoutId id="2147483673" r:id="rId11"/>
    <p:sldLayoutId id="2147483674" r:id="rId12"/>
    <p:sldLayoutId id="2147483680" r:id="rId13"/>
    <p:sldLayoutId id="2147483675" r:id="rId14"/>
  </p:sldLayoutIdLst>
  <p:txStyles>
    <p:titleStyle>
      <a:lvl1pPr algn="ctr" defTabSz="914400" rtl="0" eaLnBrk="1" latinLnBrk="0" hangingPunct="1">
        <a:spcBef>
          <a:spcPct val="0"/>
        </a:spcBef>
        <a:buNone/>
        <a:defRPr sz="4400" b="0" i="0" kern="1200">
          <a:solidFill>
            <a:schemeClr val="tx1"/>
          </a:solidFill>
          <a:latin typeface="Gotham Extra Light"/>
          <a:ea typeface="+mj-ea"/>
          <a:cs typeface="Gotham Extra Light"/>
        </a:defRPr>
      </a:lvl1pPr>
    </p:titleStyle>
    <p:bodyStyle>
      <a:lvl1pPr marL="342900" indent="-342900" algn="l" defTabSz="914400" rtl="0" eaLnBrk="1" latinLnBrk="0" hangingPunct="1">
        <a:spcBef>
          <a:spcPct val="20000"/>
        </a:spcBef>
        <a:buFont typeface="Arial" pitchFamily="34" charset="0"/>
        <a:buChar char="•"/>
        <a:defRPr sz="3200" b="0" i="0" kern="1200">
          <a:solidFill>
            <a:schemeClr val="tx1"/>
          </a:solidFill>
          <a:latin typeface="Gotham Extra Light"/>
          <a:ea typeface="+mn-ea"/>
          <a:cs typeface="Gotham Extra Light"/>
        </a:defRPr>
      </a:lvl1pPr>
      <a:lvl2pPr marL="742950" indent="-285750" algn="l" defTabSz="914400" rtl="0" eaLnBrk="1" latinLnBrk="0" hangingPunct="1">
        <a:spcBef>
          <a:spcPct val="20000"/>
        </a:spcBef>
        <a:buFont typeface="Arial" pitchFamily="34" charset="0"/>
        <a:buChar char="–"/>
        <a:defRPr sz="2800" b="0" i="0" kern="1200">
          <a:solidFill>
            <a:schemeClr val="tx1"/>
          </a:solidFill>
          <a:latin typeface="Gotham Extra Light"/>
          <a:ea typeface="+mn-ea"/>
          <a:cs typeface="Gotham Extra Light"/>
        </a:defRPr>
      </a:lvl2pPr>
      <a:lvl3pPr marL="1143000" indent="-228600" algn="l" defTabSz="914400" rtl="0" eaLnBrk="1" latinLnBrk="0" hangingPunct="1">
        <a:spcBef>
          <a:spcPct val="20000"/>
        </a:spcBef>
        <a:buFont typeface="Arial" pitchFamily="34" charset="0"/>
        <a:buChar char="•"/>
        <a:defRPr sz="2400" b="0" i="0" kern="1200">
          <a:solidFill>
            <a:schemeClr val="tx1"/>
          </a:solidFill>
          <a:latin typeface="Gotham Extra Light"/>
          <a:ea typeface="+mn-ea"/>
          <a:cs typeface="Gotham Extra Light"/>
        </a:defRPr>
      </a:lvl3pPr>
      <a:lvl4pPr marL="1600200" indent="-228600" algn="l" defTabSz="914400" rtl="0" eaLnBrk="1" latinLnBrk="0" hangingPunct="1">
        <a:spcBef>
          <a:spcPct val="20000"/>
        </a:spcBef>
        <a:buFont typeface="Arial" pitchFamily="34" charset="0"/>
        <a:buChar char="–"/>
        <a:defRPr sz="2000" b="0" i="0" kern="1200">
          <a:solidFill>
            <a:schemeClr val="tx1"/>
          </a:solidFill>
          <a:latin typeface="Gotham Extra Light"/>
          <a:ea typeface="+mn-ea"/>
          <a:cs typeface="Gotham Extra Light"/>
        </a:defRPr>
      </a:lvl4pPr>
      <a:lvl5pPr marL="2057400" indent="-228600" algn="l" defTabSz="914400" rtl="0" eaLnBrk="1" latinLnBrk="0" hangingPunct="1">
        <a:spcBef>
          <a:spcPct val="20000"/>
        </a:spcBef>
        <a:buFont typeface="Arial" pitchFamily="34" charset="0"/>
        <a:buChar char="»"/>
        <a:defRPr sz="2000" b="0" i="0" kern="1200">
          <a:solidFill>
            <a:schemeClr val="tx1"/>
          </a:solidFill>
          <a:latin typeface="Gotham Extra Light"/>
          <a:ea typeface="+mn-ea"/>
          <a:cs typeface="Gotham Extra Light"/>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t-EE" sz="3600" b="1" dirty="0"/>
              <a:t>Maksuhalduri jälitustoimingud ja salajane koostöö</a:t>
            </a:r>
            <a:endParaRPr lang="et-EE" sz="3400" dirty="0"/>
          </a:p>
        </p:txBody>
      </p:sp>
      <p:sp>
        <p:nvSpPr>
          <p:cNvPr id="3" name="Text Placeholder 2"/>
          <p:cNvSpPr>
            <a:spLocks noGrp="1"/>
          </p:cNvSpPr>
          <p:nvPr>
            <p:ph type="body" sz="quarter" idx="11"/>
          </p:nvPr>
        </p:nvSpPr>
        <p:spPr>
          <a:xfrm>
            <a:off x="457200" y="4043882"/>
            <a:ext cx="8534400" cy="2158797"/>
          </a:xfrm>
        </p:spPr>
        <p:txBody>
          <a:bodyPr>
            <a:normAutofit/>
          </a:bodyPr>
          <a:lstStyle/>
          <a:p>
            <a:endParaRPr lang="et-EE" b="1" noProof="1"/>
          </a:p>
          <a:p>
            <a:endParaRPr lang="et-EE" sz="1800" b="1" noProof="1"/>
          </a:p>
          <a:p>
            <a:r>
              <a:rPr lang="et-EE" sz="1800" b="1" noProof="1"/>
              <a:t>Jaak Siim</a:t>
            </a:r>
          </a:p>
          <a:p>
            <a:r>
              <a:rPr lang="et-EE" sz="1800" noProof="1"/>
              <a:t>Tööandjate maja</a:t>
            </a:r>
          </a:p>
          <a:p>
            <a:r>
              <a:rPr lang="en-US" sz="1800" noProof="1"/>
              <a:t>Tallinn</a:t>
            </a:r>
          </a:p>
          <a:p>
            <a:r>
              <a:rPr lang="et-EE" sz="1800" noProof="1"/>
              <a:t>03</a:t>
            </a:r>
            <a:r>
              <a:rPr lang="en-US" sz="1800" noProof="1"/>
              <a:t>/</a:t>
            </a:r>
            <a:r>
              <a:rPr lang="et-EE" sz="1800" noProof="1"/>
              <a:t>04</a:t>
            </a:r>
            <a:r>
              <a:rPr lang="en-US" sz="1800" noProof="1"/>
              <a:t>/1</a:t>
            </a:r>
            <a:r>
              <a:rPr lang="et-EE" sz="1800" noProof="1"/>
              <a:t>9</a:t>
            </a:r>
            <a:endParaRPr lang="en-US" sz="1800" noProof="1"/>
          </a:p>
        </p:txBody>
      </p:sp>
      <p:pic>
        <p:nvPicPr>
          <p:cNvPr id="4" name="Pilt 3">
            <a:extLst>
              <a:ext uri="{FF2B5EF4-FFF2-40B4-BE49-F238E27FC236}">
                <a16:creationId xmlns:a16="http://schemas.microsoft.com/office/drawing/2014/main" id="{F3A7900F-61DB-4F67-9E99-34C877F6B383}"/>
              </a:ext>
            </a:extLst>
          </p:cNvPr>
          <p:cNvPicPr>
            <a:picLocks noChangeAspect="1"/>
          </p:cNvPicPr>
          <p:nvPr/>
        </p:nvPicPr>
        <p:blipFill>
          <a:blip r:embed="rId2"/>
          <a:stretch>
            <a:fillRect/>
          </a:stretch>
        </p:blipFill>
        <p:spPr>
          <a:xfrm>
            <a:off x="3645175" y="5296928"/>
            <a:ext cx="1079225" cy="108040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231853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5002"/>
          </a:xfrm>
        </p:spPr>
        <p:txBody>
          <a:bodyPr>
            <a:noAutofit/>
          </a:bodyPr>
          <a:lstStyle/>
          <a:p>
            <a:pPr algn="l"/>
            <a:r>
              <a:rPr lang="et-EE" sz="4000" cap="none" dirty="0"/>
              <a:t>Maksumaksja õigused ja kohustused</a:t>
            </a:r>
            <a:endParaRPr lang="en-US" sz="4000" cap="none" dirty="0"/>
          </a:p>
        </p:txBody>
      </p:sp>
      <p:sp>
        <p:nvSpPr>
          <p:cNvPr id="3" name="Text Placeholder 2"/>
          <p:cNvSpPr>
            <a:spLocks noGrp="1"/>
          </p:cNvSpPr>
          <p:nvPr>
            <p:ph type="body" sz="quarter" idx="10"/>
          </p:nvPr>
        </p:nvSpPr>
        <p:spPr>
          <a:xfrm>
            <a:off x="184727" y="1016001"/>
            <a:ext cx="8793018" cy="6428508"/>
          </a:xfrm>
        </p:spPr>
        <p:txBody>
          <a:bodyPr>
            <a:normAutofit fontScale="92500" lnSpcReduction="20000"/>
          </a:bodyPr>
          <a:lstStyle/>
          <a:p>
            <a:pPr marL="720725" indent="-452438">
              <a:buFont typeface="Wingdings" panose="05000000000000000000" pitchFamily="2" charset="2"/>
              <a:buChar char="q"/>
            </a:pPr>
            <a:r>
              <a:rPr lang="et-EE" sz="2600" dirty="0"/>
              <a:t>Maksukohustuslasel on maksukontrolli käigus õigus:</a:t>
            </a:r>
          </a:p>
          <a:p>
            <a:pPr marL="989013" indent="-268288">
              <a:buFont typeface="Wingdings" panose="05000000000000000000" pitchFamily="2" charset="2"/>
              <a:buChar char="§"/>
            </a:pPr>
            <a:r>
              <a:rPr lang="et-EE" sz="2600" dirty="0"/>
              <a:t>anda seletusi maksukohustusega seotud asjaolude kohta;</a:t>
            </a:r>
          </a:p>
          <a:p>
            <a:pPr marL="989013" indent="-268288">
              <a:buFont typeface="Wingdings" panose="05000000000000000000" pitchFamily="2" charset="2"/>
              <a:buChar char="§"/>
            </a:pPr>
            <a:r>
              <a:rPr lang="et-EE" sz="2600" dirty="0"/>
              <a:t>taotleda maksuhalduri ametniku taandamist MKS §-s 49 sätestatud alustel;</a:t>
            </a:r>
          </a:p>
          <a:p>
            <a:pPr marL="989013" indent="-268288">
              <a:buFont typeface="Wingdings" panose="05000000000000000000" pitchFamily="2" charset="2"/>
              <a:buChar char="§"/>
            </a:pPr>
            <a:r>
              <a:rPr lang="et-EE" sz="2600" dirty="0"/>
              <a:t>saada selgitusi, kuidas maksukontrolli käigus tuvastatud asjaolud mõjutavad tema maksukohustust;</a:t>
            </a:r>
          </a:p>
          <a:p>
            <a:pPr marL="989013" indent="-268288">
              <a:buFont typeface="Wingdings" panose="05000000000000000000" pitchFamily="2" charset="2"/>
              <a:buChar char="§"/>
            </a:pPr>
            <a:r>
              <a:rPr lang="et-EE" sz="2600" dirty="0"/>
              <a:t>kasutada teisi MKS-iga ettenähtud õigusi. </a:t>
            </a:r>
          </a:p>
          <a:p>
            <a:pPr marL="720725" indent="0">
              <a:buNone/>
            </a:pPr>
            <a:endParaRPr lang="et-EE" sz="200" dirty="0"/>
          </a:p>
          <a:p>
            <a:pPr marL="720725" indent="-452438">
              <a:buFont typeface="Wingdings" panose="05000000000000000000" pitchFamily="2" charset="2"/>
              <a:buChar char="q"/>
            </a:pPr>
            <a:r>
              <a:rPr lang="fi-FI" sz="2600" dirty="0" err="1"/>
              <a:t>Maksukohustuslasel</a:t>
            </a:r>
            <a:r>
              <a:rPr lang="fi-FI" sz="2600" dirty="0"/>
              <a:t> on maksukontrolli </a:t>
            </a:r>
            <a:r>
              <a:rPr lang="fi-FI" sz="2600" dirty="0" err="1"/>
              <a:t>käigus</a:t>
            </a:r>
            <a:r>
              <a:rPr lang="fi-FI" sz="2600" dirty="0"/>
              <a:t> </a:t>
            </a:r>
            <a:r>
              <a:rPr lang="et-EE" sz="2600" dirty="0"/>
              <a:t>kohustus</a:t>
            </a:r>
            <a:r>
              <a:rPr lang="fi-FI" sz="2600" dirty="0"/>
              <a:t>:</a:t>
            </a:r>
            <a:endParaRPr lang="et-EE" sz="2600" dirty="0"/>
          </a:p>
          <a:p>
            <a:pPr marL="989013" indent="-268288">
              <a:buFont typeface="Wingdings" panose="05000000000000000000" pitchFamily="2" charset="2"/>
              <a:buChar char="§"/>
            </a:pPr>
            <a:r>
              <a:rPr lang="et-EE" sz="2600" dirty="0"/>
              <a:t>tagada maksuhaldurile juurdepääsu maksukontrolliga seotud andmetele;</a:t>
            </a:r>
          </a:p>
          <a:p>
            <a:pPr marL="989013" indent="-268288">
              <a:buFont typeface="Wingdings" panose="05000000000000000000" pitchFamily="2" charset="2"/>
              <a:buChar char="§"/>
            </a:pPr>
            <a:r>
              <a:rPr lang="et-EE" sz="2600" dirty="0"/>
              <a:t>esitada maksuhaldurile asjasse puutuvaid dokumente ja asju;</a:t>
            </a:r>
          </a:p>
          <a:p>
            <a:pPr marL="989013" indent="-268288">
              <a:buFont typeface="Wingdings" panose="05000000000000000000" pitchFamily="2" charset="2"/>
              <a:buChar char="§"/>
            </a:pPr>
            <a:r>
              <a:rPr lang="et-EE" sz="2600" dirty="0"/>
              <a:t>anda maksuhalduri nõudel seletusi;</a:t>
            </a:r>
          </a:p>
          <a:p>
            <a:pPr marL="989013" indent="-268288">
              <a:buFont typeface="Wingdings" panose="05000000000000000000" pitchFamily="2" charset="2"/>
              <a:buChar char="§"/>
            </a:pPr>
            <a:r>
              <a:rPr lang="et-EE" sz="2600"/>
              <a:t>tutvustada </a:t>
            </a:r>
            <a:r>
              <a:rPr lang="et-EE" sz="2600" dirty="0"/>
              <a:t>maksuhaldurile oma raamatupidamissüsteemi jm majandusarvestus- ja infosüsteeme.</a:t>
            </a:r>
          </a:p>
          <a:p>
            <a:pPr marL="0" indent="0">
              <a:buNone/>
            </a:pPr>
            <a:endParaRPr lang="fi-FI" sz="2600" dirty="0"/>
          </a:p>
          <a:p>
            <a:pPr marL="1177925" indent="-1177925">
              <a:buFont typeface="Wingdings" panose="05000000000000000000" pitchFamily="2" charset="2"/>
              <a:buChar char="q"/>
            </a:pPr>
            <a:endParaRPr lang="et-EE" sz="2600" dirty="0"/>
          </a:p>
          <a:p>
            <a:pPr marL="0" indent="0">
              <a:buClr>
                <a:schemeClr val="bg2"/>
              </a:buClr>
              <a:buSzPct val="90000"/>
              <a:buNone/>
              <a:defRPr/>
            </a:pPr>
            <a:r>
              <a:rPr lang="et-EE" sz="2400" dirty="0"/>
              <a:t> </a:t>
            </a:r>
          </a:p>
        </p:txBody>
      </p:sp>
    </p:spTree>
    <p:extLst>
      <p:ext uri="{BB962C8B-B14F-4D97-AF65-F5344CB8AC3E}">
        <p14:creationId xmlns:p14="http://schemas.microsoft.com/office/powerpoint/2010/main" val="979970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3825240" y="3325685"/>
            <a:ext cx="4861560" cy="1733995"/>
          </a:xfrm>
        </p:spPr>
        <p:txBody>
          <a:bodyPr>
            <a:normAutofit/>
          </a:bodyPr>
          <a:lstStyle/>
          <a:p>
            <a:r>
              <a:rPr lang="et-EE" dirty="0"/>
              <a:t>Jaak Siim</a:t>
            </a:r>
          </a:p>
          <a:p>
            <a:r>
              <a:rPr lang="et-EE" dirty="0"/>
              <a:t>vandeadvokaat/partner</a:t>
            </a:r>
            <a:endParaRPr lang="en-US" dirty="0"/>
          </a:p>
          <a:p>
            <a:r>
              <a:rPr lang="en-US" dirty="0" err="1"/>
              <a:t>jaak</a:t>
            </a:r>
            <a:r>
              <a:rPr lang="en-US" dirty="0"/>
              <a:t>.</a:t>
            </a:r>
            <a:r>
              <a:rPr lang="et-EE" dirty="0" err="1"/>
              <a:t>siim</a:t>
            </a:r>
            <a:r>
              <a:rPr lang="en-US" dirty="0"/>
              <a:t>@leadell.com</a:t>
            </a:r>
          </a:p>
          <a:p>
            <a:r>
              <a:rPr lang="en-US" dirty="0"/>
              <a:t>+372 6191630</a:t>
            </a:r>
          </a:p>
          <a:p>
            <a:r>
              <a:rPr lang="en-US" dirty="0" err="1"/>
              <a:t>leadell.com</a:t>
            </a:r>
            <a:endParaRPr lang="en-US" dirty="0"/>
          </a:p>
          <a:p>
            <a:endParaRPr lang="en-US" dirty="0"/>
          </a:p>
        </p:txBody>
      </p:sp>
      <p:sp>
        <p:nvSpPr>
          <p:cNvPr id="3" name="Text Placeholder 2"/>
          <p:cNvSpPr>
            <a:spLocks noGrp="1"/>
          </p:cNvSpPr>
          <p:nvPr>
            <p:ph type="body" sz="quarter" idx="13"/>
          </p:nvPr>
        </p:nvSpPr>
        <p:spPr>
          <a:xfrm>
            <a:off x="3825240" y="2133600"/>
            <a:ext cx="4861560" cy="1010701"/>
          </a:xfrm>
        </p:spPr>
        <p:txBody>
          <a:bodyPr>
            <a:normAutofit lnSpcReduction="10000"/>
          </a:bodyPr>
          <a:lstStyle/>
          <a:p>
            <a:r>
              <a:rPr lang="et-EE" dirty="0"/>
              <a:t>  TÄNAN TÄHELEPANU   EEST!</a:t>
            </a:r>
            <a:endParaRPr lang="en-US" dirty="0"/>
          </a:p>
        </p:txBody>
      </p:sp>
      <p:pic>
        <p:nvPicPr>
          <p:cNvPr id="4" name="Pil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481" y="1744446"/>
            <a:ext cx="2728316" cy="4092473"/>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41391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5002"/>
          </a:xfrm>
        </p:spPr>
        <p:txBody>
          <a:bodyPr>
            <a:noAutofit/>
          </a:bodyPr>
          <a:lstStyle/>
          <a:p>
            <a:pPr algn="l"/>
            <a:r>
              <a:rPr lang="et-EE" sz="4000" cap="none" dirty="0"/>
              <a:t>Ettekande teemad</a:t>
            </a:r>
            <a:endParaRPr lang="en-US" sz="4000" cap="none" dirty="0"/>
          </a:p>
        </p:txBody>
      </p:sp>
      <p:sp>
        <p:nvSpPr>
          <p:cNvPr id="3" name="Text Placeholder 2"/>
          <p:cNvSpPr>
            <a:spLocks noGrp="1"/>
          </p:cNvSpPr>
          <p:nvPr>
            <p:ph type="body" sz="quarter" idx="10"/>
          </p:nvPr>
        </p:nvSpPr>
        <p:spPr>
          <a:xfrm>
            <a:off x="457200" y="1082040"/>
            <a:ext cx="8229600" cy="5227320"/>
          </a:xfrm>
        </p:spPr>
        <p:txBody>
          <a:bodyPr>
            <a:normAutofit/>
          </a:bodyPr>
          <a:lstStyle/>
          <a:p>
            <a:pPr marL="442913" indent="-442913">
              <a:buFont typeface="Wingdings" panose="05000000000000000000" pitchFamily="2" charset="2"/>
              <a:buChar char="q"/>
            </a:pPr>
            <a:r>
              <a:rPr lang="et-EE" sz="2400" dirty="0"/>
              <a:t>Maksuhalduri õigus teha päringuid sideettevõtjale</a:t>
            </a:r>
          </a:p>
          <a:p>
            <a:pPr marL="442913" indent="-442913">
              <a:buFont typeface="Wingdings" panose="05000000000000000000" pitchFamily="2" charset="2"/>
              <a:buChar char="q"/>
            </a:pPr>
            <a:r>
              <a:rPr lang="et-EE" sz="2400" dirty="0"/>
              <a:t>Maksuhalduri jälitustoimingud ja nendeks loa andmisel järgitavad põhimõtted</a:t>
            </a:r>
          </a:p>
          <a:p>
            <a:pPr marL="442913" indent="-442913">
              <a:buFont typeface="Wingdings" panose="05000000000000000000" pitchFamily="2" charset="2"/>
              <a:buChar char="q"/>
            </a:pPr>
            <a:r>
              <a:rPr lang="et-EE" sz="2400" dirty="0"/>
              <a:t>Andmete kogumine isiku jälitusteabele juurdepääsu ja teenistusse võtmise otsustamiseks</a:t>
            </a:r>
          </a:p>
          <a:p>
            <a:pPr marL="442913" indent="-442913">
              <a:buFont typeface="Wingdings" panose="05000000000000000000" pitchFamily="2" charset="2"/>
              <a:buChar char="q"/>
            </a:pPr>
            <a:r>
              <a:rPr lang="et-EE" sz="2400" dirty="0"/>
              <a:t>Maksuhalduri salajane koostöö ja konspiratsioonivõtted</a:t>
            </a:r>
          </a:p>
          <a:p>
            <a:pPr marL="442913" indent="-442913">
              <a:buFont typeface="Wingdings" panose="05000000000000000000" pitchFamily="2" charset="2"/>
              <a:buChar char="q"/>
            </a:pPr>
            <a:r>
              <a:rPr lang="et-EE" sz="2400" dirty="0"/>
              <a:t>Maksuvõla mõistet ja võla avalikustamist puudutavad muudatused</a:t>
            </a:r>
          </a:p>
          <a:p>
            <a:pPr marL="442913" indent="-442913">
              <a:buFont typeface="Wingdings" panose="05000000000000000000" pitchFamily="2" charset="2"/>
              <a:buChar char="q"/>
            </a:pPr>
            <a:r>
              <a:rPr lang="et-EE" sz="2400" dirty="0"/>
              <a:t>Muudatused maksumenetluses alates 01.01.2019 – kahe kontrolliliigi asemel üks</a:t>
            </a:r>
          </a:p>
          <a:p>
            <a:pPr marL="442913" indent="-442913">
              <a:buFont typeface="Wingdings" panose="05000000000000000000" pitchFamily="2" charset="2"/>
              <a:buChar char="q"/>
            </a:pPr>
            <a:r>
              <a:rPr lang="et-EE" sz="2400" dirty="0"/>
              <a:t>Maksumaksja ja maksuhalduri õigused ja kohustused – mis muutus, mis jäi endiseks</a:t>
            </a:r>
          </a:p>
          <a:p>
            <a:pPr marL="0" indent="0">
              <a:buClr>
                <a:schemeClr val="bg2"/>
              </a:buClr>
              <a:buSzPct val="90000"/>
              <a:buNone/>
              <a:defRPr/>
            </a:pPr>
            <a:endParaRPr lang="et-EE" sz="2400" dirty="0"/>
          </a:p>
          <a:p>
            <a:pPr marL="0" indent="0">
              <a:buClr>
                <a:schemeClr val="bg2"/>
              </a:buClr>
              <a:buSzPct val="90000"/>
              <a:buNone/>
              <a:defRPr/>
            </a:pPr>
            <a:endParaRPr lang="en-US" sz="2600" dirty="0"/>
          </a:p>
        </p:txBody>
      </p:sp>
    </p:spTree>
    <p:extLst>
      <p:ext uri="{BB962C8B-B14F-4D97-AF65-F5344CB8AC3E}">
        <p14:creationId xmlns:p14="http://schemas.microsoft.com/office/powerpoint/2010/main" val="3448274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5002"/>
          </a:xfrm>
        </p:spPr>
        <p:txBody>
          <a:bodyPr>
            <a:noAutofit/>
          </a:bodyPr>
          <a:lstStyle/>
          <a:p>
            <a:pPr algn="l"/>
            <a:r>
              <a:rPr lang="et-EE" sz="4000" cap="none" dirty="0"/>
              <a:t>Päring sideettevõtjale</a:t>
            </a:r>
            <a:endParaRPr lang="en-US" sz="4000" cap="none" dirty="0"/>
          </a:p>
        </p:txBody>
      </p:sp>
      <p:sp>
        <p:nvSpPr>
          <p:cNvPr id="3" name="Text Placeholder 2"/>
          <p:cNvSpPr>
            <a:spLocks noGrp="1"/>
          </p:cNvSpPr>
          <p:nvPr>
            <p:ph type="body" sz="quarter" idx="10"/>
          </p:nvPr>
        </p:nvSpPr>
        <p:spPr>
          <a:xfrm>
            <a:off x="457200" y="1325880"/>
            <a:ext cx="8503920" cy="4892040"/>
          </a:xfrm>
        </p:spPr>
        <p:txBody>
          <a:bodyPr>
            <a:normAutofit/>
          </a:bodyPr>
          <a:lstStyle/>
          <a:p>
            <a:pPr>
              <a:buClr>
                <a:schemeClr val="bg2"/>
              </a:buClr>
              <a:buSzPct val="90000"/>
              <a:buFont typeface="Wingdings" panose="05000000000000000000" pitchFamily="2" charset="2"/>
              <a:buChar char="q"/>
              <a:defRPr/>
            </a:pPr>
            <a:r>
              <a:rPr lang="et-EE" sz="2400" dirty="0"/>
              <a:t>Maksu- ja Tolliamet (MTA) võib teha päringu elektroonilise side ettevõtjale kriminaalmenetluse seadustiku (</a:t>
            </a:r>
            <a:r>
              <a:rPr lang="et-EE" sz="2400" dirty="0" err="1"/>
              <a:t>KrMS</a:t>
            </a:r>
            <a:r>
              <a:rPr lang="et-EE" sz="2400" dirty="0"/>
              <a:t>) § 126/2 lõike 1 punktides 1 ja 2 nimetatud alusel ehk </a:t>
            </a:r>
          </a:p>
          <a:p>
            <a:pPr marL="628650" indent="-268288">
              <a:buClr>
                <a:schemeClr val="bg2"/>
              </a:buClr>
              <a:buSzPct val="90000"/>
              <a:buFont typeface="Wingdings" panose="05000000000000000000" pitchFamily="2" charset="2"/>
              <a:buChar char="§"/>
              <a:defRPr/>
            </a:pPr>
            <a:r>
              <a:rPr lang="et-EE" sz="2400" dirty="0"/>
              <a:t>seoses </a:t>
            </a:r>
            <a:r>
              <a:rPr lang="fi-FI" sz="2400" dirty="0" err="1"/>
              <a:t>vajadus</a:t>
            </a:r>
            <a:r>
              <a:rPr lang="et-EE" sz="2400" dirty="0"/>
              <a:t>ega</a:t>
            </a:r>
            <a:r>
              <a:rPr lang="fi-FI" sz="2400" dirty="0"/>
              <a:t> </a:t>
            </a:r>
            <a:r>
              <a:rPr lang="fi-FI" sz="2400" dirty="0" err="1"/>
              <a:t>koguda</a:t>
            </a:r>
            <a:r>
              <a:rPr lang="fi-FI" sz="2400" dirty="0"/>
              <a:t> </a:t>
            </a:r>
            <a:r>
              <a:rPr lang="fi-FI" sz="2400" dirty="0" err="1"/>
              <a:t>teavet</a:t>
            </a:r>
            <a:r>
              <a:rPr lang="fi-FI" sz="2400" dirty="0"/>
              <a:t> </a:t>
            </a:r>
            <a:r>
              <a:rPr lang="fi-FI" sz="2400" dirty="0" err="1"/>
              <a:t>kuriteo</a:t>
            </a:r>
            <a:r>
              <a:rPr lang="fi-FI" sz="2400" dirty="0"/>
              <a:t> </a:t>
            </a:r>
            <a:r>
              <a:rPr lang="fi-FI" sz="2400" dirty="0" err="1"/>
              <a:t>ettevalmistamise</a:t>
            </a:r>
            <a:r>
              <a:rPr lang="fi-FI" sz="2400" dirty="0"/>
              <a:t> kohta </a:t>
            </a:r>
            <a:r>
              <a:rPr lang="fi-FI" sz="2400" dirty="0" err="1"/>
              <a:t>selle</a:t>
            </a:r>
            <a:r>
              <a:rPr lang="fi-FI" sz="2400" dirty="0"/>
              <a:t> </a:t>
            </a:r>
            <a:r>
              <a:rPr lang="fi-FI" sz="2400" dirty="0" err="1"/>
              <a:t>avastamise</a:t>
            </a:r>
            <a:r>
              <a:rPr lang="fi-FI" sz="2400" dirty="0"/>
              <a:t> </a:t>
            </a:r>
            <a:r>
              <a:rPr lang="fi-FI" sz="2400" dirty="0" err="1"/>
              <a:t>või</a:t>
            </a:r>
            <a:r>
              <a:rPr lang="fi-FI" sz="2400" dirty="0"/>
              <a:t> </a:t>
            </a:r>
            <a:r>
              <a:rPr lang="fi-FI" sz="2400" dirty="0" err="1"/>
              <a:t>tõkestamise</a:t>
            </a:r>
            <a:r>
              <a:rPr lang="fi-FI" sz="2400" dirty="0"/>
              <a:t> </a:t>
            </a:r>
            <a:r>
              <a:rPr lang="fi-FI" sz="2400" dirty="0" err="1"/>
              <a:t>eesmärgil</a:t>
            </a:r>
            <a:r>
              <a:rPr lang="fi-FI" sz="2400" dirty="0"/>
              <a:t>;</a:t>
            </a:r>
            <a:endParaRPr lang="et-EE" sz="2400" dirty="0"/>
          </a:p>
          <a:p>
            <a:pPr marL="628650" indent="-268288">
              <a:buClr>
                <a:schemeClr val="bg2"/>
              </a:buClr>
              <a:buSzPct val="90000"/>
              <a:buFont typeface="Wingdings" panose="05000000000000000000" pitchFamily="2" charset="2"/>
              <a:buChar char="§"/>
              <a:defRPr/>
            </a:pPr>
            <a:r>
              <a:rPr lang="fi-FI" sz="2400" dirty="0" err="1"/>
              <a:t>tagaotsitavaks</a:t>
            </a:r>
            <a:r>
              <a:rPr lang="fi-FI" sz="2400" dirty="0"/>
              <a:t> </a:t>
            </a:r>
            <a:r>
              <a:rPr lang="fi-FI" sz="2400" dirty="0" err="1"/>
              <a:t>kuulutamise</a:t>
            </a:r>
            <a:r>
              <a:rPr lang="fi-FI" sz="2400" dirty="0"/>
              <a:t> </a:t>
            </a:r>
            <a:r>
              <a:rPr lang="fi-FI" sz="2400" dirty="0" err="1"/>
              <a:t>määruse</a:t>
            </a:r>
            <a:r>
              <a:rPr lang="fi-FI" sz="2400" dirty="0"/>
              <a:t> </a:t>
            </a:r>
            <a:r>
              <a:rPr lang="fi-FI" sz="2400" dirty="0" err="1"/>
              <a:t>täitmi</a:t>
            </a:r>
            <a:r>
              <a:rPr lang="et-EE" sz="2400" dirty="0"/>
              <a:t>seks.</a:t>
            </a:r>
          </a:p>
          <a:p>
            <a:pPr>
              <a:buClr>
                <a:schemeClr val="bg2"/>
              </a:buClr>
              <a:buSzPct val="90000"/>
              <a:buFont typeface="Wingdings" panose="05000000000000000000" pitchFamily="2" charset="2"/>
              <a:buChar char="q"/>
              <a:defRPr/>
            </a:pPr>
            <a:r>
              <a:rPr lang="et-EE" sz="2400" dirty="0"/>
              <a:t>Päringu võib teha </a:t>
            </a:r>
            <a:r>
              <a:rPr lang="et-EE" sz="2400" dirty="0" err="1"/>
              <a:t>KrMS</a:t>
            </a:r>
            <a:r>
              <a:rPr lang="et-EE" sz="2400" dirty="0"/>
              <a:t> § 126/2 lõike 3 punktides 1 ja 2 nimetatud isikute suhtes ehk:</a:t>
            </a:r>
          </a:p>
          <a:p>
            <a:pPr marL="628650" indent="-268288">
              <a:buClr>
                <a:schemeClr val="bg2"/>
              </a:buClr>
              <a:buSzPct val="90000"/>
              <a:buFont typeface="Wingdings" panose="05000000000000000000" pitchFamily="2" charset="2"/>
              <a:buChar char="§"/>
              <a:defRPr/>
            </a:pPr>
            <a:r>
              <a:rPr lang="et-EE" sz="2400" dirty="0"/>
              <a:t>isiku suhtes, kelle puhul on põhjendatult alust arvata, et ta paneb toime </a:t>
            </a:r>
            <a:r>
              <a:rPr lang="et-EE" sz="2400" dirty="0" err="1"/>
              <a:t>KrMS</a:t>
            </a:r>
            <a:r>
              <a:rPr lang="et-EE" sz="2400" dirty="0"/>
              <a:t> § 126/2 lõikes 2 nimetatud kuriteo, sh maksukuriteo;</a:t>
            </a:r>
          </a:p>
          <a:p>
            <a:pPr marL="628650" indent="-268288">
              <a:buClr>
                <a:schemeClr val="bg2"/>
              </a:buClr>
              <a:buSzPct val="90000"/>
              <a:buFont typeface="Wingdings" panose="05000000000000000000" pitchFamily="2" charset="2"/>
              <a:buChar char="§"/>
              <a:defRPr/>
            </a:pPr>
            <a:r>
              <a:rPr lang="et-EE" sz="2400" dirty="0"/>
              <a:t>tagaotsitavaks kuulutatud isiku suhtes.</a:t>
            </a:r>
          </a:p>
          <a:p>
            <a:pPr>
              <a:buClr>
                <a:schemeClr val="bg2"/>
              </a:buClr>
              <a:buSzPct val="90000"/>
              <a:buFont typeface="Wingdings" panose="05000000000000000000" pitchFamily="2" charset="2"/>
              <a:buChar char="q"/>
              <a:defRPr/>
            </a:pPr>
            <a:endParaRPr lang="et-EE" dirty="0"/>
          </a:p>
        </p:txBody>
      </p:sp>
    </p:spTree>
    <p:extLst>
      <p:ext uri="{BB962C8B-B14F-4D97-AF65-F5344CB8AC3E}">
        <p14:creationId xmlns:p14="http://schemas.microsoft.com/office/powerpoint/2010/main" val="4257490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5002"/>
          </a:xfrm>
        </p:spPr>
        <p:txBody>
          <a:bodyPr>
            <a:noAutofit/>
          </a:bodyPr>
          <a:lstStyle/>
          <a:p>
            <a:pPr algn="l"/>
            <a:r>
              <a:rPr lang="et-EE" sz="4000" cap="none" dirty="0"/>
              <a:t>Päring sideettevõtjale</a:t>
            </a:r>
            <a:endParaRPr lang="en-US" sz="4000" cap="none" dirty="0"/>
          </a:p>
        </p:txBody>
      </p:sp>
      <p:sp>
        <p:nvSpPr>
          <p:cNvPr id="3" name="Text Placeholder 2"/>
          <p:cNvSpPr>
            <a:spLocks noGrp="1"/>
          </p:cNvSpPr>
          <p:nvPr>
            <p:ph type="body" sz="quarter" idx="10"/>
          </p:nvPr>
        </p:nvSpPr>
        <p:spPr>
          <a:xfrm>
            <a:off x="457200" y="1325880"/>
            <a:ext cx="8503920" cy="4892040"/>
          </a:xfrm>
        </p:spPr>
        <p:txBody>
          <a:bodyPr>
            <a:normAutofit lnSpcReduction="10000"/>
          </a:bodyPr>
          <a:lstStyle/>
          <a:p>
            <a:pPr>
              <a:buClr>
                <a:schemeClr val="bg2"/>
              </a:buClr>
              <a:buSzPct val="90000"/>
              <a:buFont typeface="Wingdings" panose="05000000000000000000" pitchFamily="2" charset="2"/>
              <a:buChar char="q"/>
              <a:defRPr/>
            </a:pPr>
            <a:r>
              <a:rPr lang="et-EE" sz="2400" dirty="0"/>
              <a:t>Sideettevõtjale tehakse päring järgmiste andmete saamiseks:</a:t>
            </a:r>
          </a:p>
          <a:p>
            <a:pPr marL="628650" indent="-268288">
              <a:buClr>
                <a:schemeClr val="bg2"/>
              </a:buClr>
              <a:buSzPct val="90000"/>
              <a:buFont typeface="Wingdings" panose="05000000000000000000" pitchFamily="2" charset="2"/>
              <a:buChar char="§"/>
              <a:defRPr/>
            </a:pPr>
            <a:r>
              <a:rPr lang="et-EE" sz="2400" dirty="0"/>
              <a:t>elektroonilise side võrgus kasutatavate identifitseerimise tunnustega seotud lõppkasutaja tuvastamiseks vajalikud andmed, välja arvatud sõnumi edastamise faktiga seotud andmed;</a:t>
            </a:r>
          </a:p>
          <a:p>
            <a:pPr marL="628650" indent="-268288">
              <a:buClr>
                <a:schemeClr val="bg2"/>
              </a:buClr>
              <a:buSzPct val="90000"/>
              <a:buFont typeface="Wingdings" panose="05000000000000000000" pitchFamily="2" charset="2"/>
              <a:buChar char="§"/>
              <a:defRPr/>
            </a:pPr>
            <a:r>
              <a:rPr lang="et-EE" sz="2400" dirty="0"/>
              <a:t>muud elektroonilise side ettevõtjale elektroonilise side seaduse (ESS) § 111/1 lõigetes 2 ja 3 nimetatud andmed (nt  tugijaama geograafilise asukoha andmed, kasutatud telefoni- või mobiiltelefoniteenus, kõne alguse ja lõpu kuupäev ning kellaaeg jne). </a:t>
            </a:r>
          </a:p>
          <a:p>
            <a:pPr marL="360363" indent="-360363">
              <a:buClr>
                <a:schemeClr val="bg2"/>
              </a:buClr>
              <a:buSzPct val="90000"/>
              <a:buFont typeface="Wingdings" panose="05000000000000000000" pitchFamily="2" charset="2"/>
              <a:buChar char="q"/>
              <a:defRPr/>
            </a:pPr>
            <a:r>
              <a:rPr lang="et-EE" sz="2400" dirty="0"/>
              <a:t>Sideettevõtjale päringu tegemiseks annab loa prokuratuur. Päringu tegemise loas tuleb märkida </a:t>
            </a:r>
            <a:r>
              <a:rPr lang="et-EE" sz="2400" dirty="0" err="1"/>
              <a:t>kuupäevalise</a:t>
            </a:r>
            <a:r>
              <a:rPr lang="et-EE" sz="2400" dirty="0"/>
              <a:t> täpsusega ajavahemik, mille kohta andmete nõudmine on lubatud.</a:t>
            </a:r>
          </a:p>
        </p:txBody>
      </p:sp>
    </p:spTree>
    <p:extLst>
      <p:ext uri="{BB962C8B-B14F-4D97-AF65-F5344CB8AC3E}">
        <p14:creationId xmlns:p14="http://schemas.microsoft.com/office/powerpoint/2010/main" val="1198102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5002"/>
          </a:xfrm>
        </p:spPr>
        <p:txBody>
          <a:bodyPr>
            <a:noAutofit/>
          </a:bodyPr>
          <a:lstStyle/>
          <a:p>
            <a:pPr algn="l"/>
            <a:r>
              <a:rPr lang="et-EE" sz="4000" cap="none" dirty="0"/>
              <a:t>Jälitusteabele juurdepääs</a:t>
            </a:r>
            <a:endParaRPr lang="en-US" sz="4000" cap="none" dirty="0"/>
          </a:p>
        </p:txBody>
      </p:sp>
      <p:sp>
        <p:nvSpPr>
          <p:cNvPr id="3" name="Text Placeholder 2"/>
          <p:cNvSpPr>
            <a:spLocks noGrp="1"/>
          </p:cNvSpPr>
          <p:nvPr>
            <p:ph type="body" sz="quarter" idx="10"/>
          </p:nvPr>
        </p:nvSpPr>
        <p:spPr>
          <a:xfrm>
            <a:off x="457200" y="1173018"/>
            <a:ext cx="8503920" cy="5410343"/>
          </a:xfrm>
        </p:spPr>
        <p:txBody>
          <a:bodyPr>
            <a:normAutofit fontScale="92500" lnSpcReduction="20000"/>
          </a:bodyPr>
          <a:lstStyle/>
          <a:p>
            <a:pPr>
              <a:buClr>
                <a:schemeClr val="bg2"/>
              </a:buClr>
              <a:buSzPct val="90000"/>
              <a:buFont typeface="Wingdings" panose="05000000000000000000" pitchFamily="2" charset="2"/>
              <a:buChar char="q"/>
              <a:defRPr/>
            </a:pPr>
            <a:r>
              <a:rPr lang="et-EE" sz="2600" dirty="0"/>
              <a:t>Juhul, </a:t>
            </a:r>
            <a:r>
              <a:rPr lang="fi-FI" sz="2600" dirty="0" err="1"/>
              <a:t>kui</a:t>
            </a:r>
            <a:r>
              <a:rPr lang="fi-FI" sz="2600" dirty="0"/>
              <a:t> </a:t>
            </a:r>
            <a:r>
              <a:rPr lang="fi-FI" sz="2600" dirty="0" err="1"/>
              <a:t>see</a:t>
            </a:r>
            <a:r>
              <a:rPr lang="fi-FI" sz="2600" dirty="0"/>
              <a:t> on </a:t>
            </a:r>
            <a:r>
              <a:rPr lang="fi-FI" sz="2600" dirty="0" err="1"/>
              <a:t>vajalik</a:t>
            </a:r>
            <a:r>
              <a:rPr lang="fi-FI" sz="2600" dirty="0"/>
              <a:t> </a:t>
            </a:r>
            <a:r>
              <a:rPr lang="fi-FI" sz="2600" dirty="0" err="1"/>
              <a:t>selleks</a:t>
            </a:r>
            <a:r>
              <a:rPr lang="fi-FI" sz="2600" dirty="0"/>
              <a:t>, et </a:t>
            </a:r>
            <a:r>
              <a:rPr lang="fi-FI" sz="2600" dirty="0" err="1"/>
              <a:t>otsustada</a:t>
            </a:r>
            <a:r>
              <a:rPr lang="fi-FI" sz="2600" dirty="0"/>
              <a:t> </a:t>
            </a:r>
            <a:r>
              <a:rPr lang="fi-FI" sz="2600" dirty="0" err="1"/>
              <a:t>isiku</a:t>
            </a:r>
            <a:r>
              <a:rPr lang="fi-FI" sz="2600" dirty="0"/>
              <a:t> </a:t>
            </a:r>
            <a:r>
              <a:rPr lang="fi-FI" sz="2600" dirty="0" err="1"/>
              <a:t>juurdepääs</a:t>
            </a:r>
            <a:r>
              <a:rPr lang="fi-FI" sz="2600" dirty="0"/>
              <a:t> </a:t>
            </a:r>
            <a:r>
              <a:rPr lang="fi-FI" sz="2600" dirty="0" err="1"/>
              <a:t>jälitusteabele</a:t>
            </a:r>
            <a:r>
              <a:rPr lang="fi-FI" sz="2600" dirty="0"/>
              <a:t> </a:t>
            </a:r>
            <a:r>
              <a:rPr lang="fi-FI" sz="2600" dirty="0" err="1"/>
              <a:t>või</a:t>
            </a:r>
            <a:r>
              <a:rPr lang="fi-FI" sz="2600" dirty="0"/>
              <a:t> </a:t>
            </a:r>
            <a:r>
              <a:rPr lang="fi-FI" sz="2600" dirty="0" err="1"/>
              <a:t>isiku</a:t>
            </a:r>
            <a:r>
              <a:rPr lang="fi-FI" sz="2600" dirty="0"/>
              <a:t> </a:t>
            </a:r>
            <a:r>
              <a:rPr lang="fi-FI" sz="2600" dirty="0" err="1"/>
              <a:t>teenistusse</a:t>
            </a:r>
            <a:r>
              <a:rPr lang="fi-FI" sz="2600" dirty="0"/>
              <a:t> </a:t>
            </a:r>
            <a:r>
              <a:rPr lang="fi-FI" sz="2600" dirty="0" err="1"/>
              <a:t>võtmine</a:t>
            </a:r>
            <a:r>
              <a:rPr lang="fi-FI" sz="2600" dirty="0"/>
              <a:t> </a:t>
            </a:r>
            <a:r>
              <a:rPr lang="et-EE" sz="2600" dirty="0" err="1"/>
              <a:t>MTA-s</a:t>
            </a:r>
            <a:r>
              <a:rPr lang="et-EE" sz="2600" dirty="0"/>
              <a:t>, võib maksuhaldur isiku kirjalikul nõusolekul koguda tema kohta isikuandmeid </a:t>
            </a:r>
            <a:r>
              <a:rPr lang="et-EE" sz="2600" dirty="0" err="1"/>
              <a:t>KrMS</a:t>
            </a:r>
            <a:r>
              <a:rPr lang="et-EE" sz="2600" dirty="0"/>
              <a:t> § 126/3 lõikes 1 nimetatud jälitustoiminguga ehk</a:t>
            </a:r>
          </a:p>
          <a:p>
            <a:pPr marL="628650" indent="-268288">
              <a:buClr>
                <a:schemeClr val="bg2"/>
              </a:buClr>
              <a:buSzPct val="90000"/>
              <a:buFont typeface="Wingdings" panose="05000000000000000000" pitchFamily="2" charset="2"/>
              <a:buChar char="§"/>
              <a:defRPr/>
            </a:pPr>
            <a:r>
              <a:rPr lang="et-EE" sz="2600" dirty="0"/>
              <a:t>isiku, asja või paikkonna varjatud jälgimisega;</a:t>
            </a:r>
          </a:p>
          <a:p>
            <a:pPr marL="628650" indent="-268288">
              <a:buClr>
                <a:schemeClr val="bg2"/>
              </a:buClr>
              <a:buSzPct val="90000"/>
              <a:buFont typeface="Wingdings" panose="05000000000000000000" pitchFamily="2" charset="2"/>
              <a:buChar char="§"/>
              <a:defRPr/>
            </a:pPr>
            <a:r>
              <a:rPr lang="et-EE" sz="2600" dirty="0"/>
              <a:t>võrdlusmaterjali varjatud kogumise ja esmauuringute tegemisega;</a:t>
            </a:r>
          </a:p>
          <a:p>
            <a:pPr marL="628650" indent="-268288">
              <a:buClr>
                <a:schemeClr val="bg2"/>
              </a:buClr>
              <a:buSzPct val="90000"/>
              <a:buFont typeface="Wingdings" panose="05000000000000000000" pitchFamily="2" charset="2"/>
              <a:buChar char="§"/>
              <a:defRPr/>
            </a:pPr>
            <a:r>
              <a:rPr lang="et-EE" sz="2600" dirty="0"/>
              <a:t>asja varjatud läbivaatuse või asendamisega. </a:t>
            </a:r>
          </a:p>
          <a:p>
            <a:pPr marL="360362" indent="0">
              <a:buClr>
                <a:schemeClr val="bg2"/>
              </a:buClr>
              <a:buSzPct val="90000"/>
              <a:buNone/>
              <a:defRPr/>
            </a:pPr>
            <a:endParaRPr lang="et-EE" sz="500" dirty="0"/>
          </a:p>
          <a:p>
            <a:pPr marL="360363" indent="-360363">
              <a:buClr>
                <a:schemeClr val="bg2"/>
              </a:buClr>
              <a:buSzPct val="90000"/>
              <a:buFont typeface="Wingdings" panose="05000000000000000000" pitchFamily="2" charset="2"/>
              <a:buChar char="q"/>
              <a:defRPr/>
            </a:pPr>
            <a:r>
              <a:rPr lang="et-EE" sz="2600" dirty="0"/>
              <a:t>Samuti võib ülalnimetatud isiku kohta koguda isikuandmeid päringu tegemisega sideettevõtjale ESS </a:t>
            </a:r>
            <a:r>
              <a:rPr lang="fi-FI" sz="2600" dirty="0"/>
              <a:t>§ 111</a:t>
            </a:r>
            <a:r>
              <a:rPr lang="et-EE" sz="2600" dirty="0"/>
              <a:t>/</a:t>
            </a:r>
            <a:r>
              <a:rPr lang="fi-FI" sz="2600" dirty="0"/>
              <a:t>1 </a:t>
            </a:r>
            <a:r>
              <a:rPr lang="fi-FI" sz="2600" dirty="0" err="1"/>
              <a:t>lõigetes</a:t>
            </a:r>
            <a:r>
              <a:rPr lang="fi-FI" sz="2600" dirty="0"/>
              <a:t> 2 ja 3 </a:t>
            </a:r>
            <a:r>
              <a:rPr lang="fi-FI" sz="2600" dirty="0" err="1"/>
              <a:t>sätestatud</a:t>
            </a:r>
            <a:r>
              <a:rPr lang="fi-FI" sz="2600" dirty="0"/>
              <a:t> </a:t>
            </a:r>
            <a:r>
              <a:rPr lang="fi-FI" sz="2600" dirty="0" err="1"/>
              <a:t>andmete</a:t>
            </a:r>
            <a:r>
              <a:rPr lang="fi-FI" sz="2600" dirty="0"/>
              <a:t> kohta</a:t>
            </a:r>
            <a:r>
              <a:rPr lang="et-EE" sz="2600" dirty="0"/>
              <a:t>.</a:t>
            </a:r>
          </a:p>
          <a:p>
            <a:pPr marL="0" indent="0">
              <a:buClr>
                <a:schemeClr val="bg2"/>
              </a:buClr>
              <a:buSzPct val="90000"/>
              <a:buNone/>
              <a:defRPr/>
            </a:pPr>
            <a:endParaRPr lang="et-EE" sz="500" dirty="0"/>
          </a:p>
          <a:p>
            <a:pPr marL="360363" indent="-360363">
              <a:buClr>
                <a:schemeClr val="bg2"/>
              </a:buClr>
              <a:buSzPct val="90000"/>
              <a:buFont typeface="Wingdings" panose="05000000000000000000" pitchFamily="2" charset="2"/>
              <a:buChar char="q"/>
              <a:defRPr/>
            </a:pPr>
            <a:r>
              <a:rPr lang="et-EE" sz="2600" dirty="0"/>
              <a:t>Isikut teavitatakse tema suhtes eelnimetatud toimingu tegemisest pärast otsuse tegemist ning talle tutvustatakse soovi korral toiminguga kogutud andmeid.</a:t>
            </a:r>
          </a:p>
          <a:p>
            <a:pPr marL="0" indent="0">
              <a:buClr>
                <a:schemeClr val="bg2"/>
              </a:buClr>
              <a:buSzPct val="90000"/>
              <a:buNone/>
              <a:defRPr/>
            </a:pPr>
            <a:r>
              <a:rPr lang="et-EE" sz="2400" dirty="0"/>
              <a:t> </a:t>
            </a:r>
          </a:p>
        </p:txBody>
      </p:sp>
    </p:spTree>
    <p:extLst>
      <p:ext uri="{BB962C8B-B14F-4D97-AF65-F5344CB8AC3E}">
        <p14:creationId xmlns:p14="http://schemas.microsoft.com/office/powerpoint/2010/main" val="4101851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5002"/>
          </a:xfrm>
        </p:spPr>
        <p:txBody>
          <a:bodyPr>
            <a:noAutofit/>
          </a:bodyPr>
          <a:lstStyle/>
          <a:p>
            <a:pPr algn="l"/>
            <a:r>
              <a:rPr lang="et-EE" sz="4000" cap="none" dirty="0"/>
              <a:t>Salajane koostöö</a:t>
            </a:r>
            <a:endParaRPr lang="en-US" sz="4000" cap="none" dirty="0"/>
          </a:p>
        </p:txBody>
      </p:sp>
      <p:sp>
        <p:nvSpPr>
          <p:cNvPr id="3" name="Text Placeholder 2"/>
          <p:cNvSpPr>
            <a:spLocks noGrp="1"/>
          </p:cNvSpPr>
          <p:nvPr>
            <p:ph type="body" sz="quarter" idx="10"/>
          </p:nvPr>
        </p:nvSpPr>
        <p:spPr>
          <a:xfrm>
            <a:off x="457200" y="1173018"/>
            <a:ext cx="8503920" cy="5410343"/>
          </a:xfrm>
        </p:spPr>
        <p:txBody>
          <a:bodyPr>
            <a:normAutofit lnSpcReduction="10000"/>
          </a:bodyPr>
          <a:lstStyle/>
          <a:p>
            <a:pPr>
              <a:buFont typeface="Wingdings" panose="05000000000000000000" pitchFamily="2" charset="2"/>
              <a:buChar char="q"/>
            </a:pPr>
            <a:r>
              <a:rPr lang="et-EE" sz="2400" dirty="0" err="1"/>
              <a:t>MTA-l</a:t>
            </a:r>
            <a:r>
              <a:rPr lang="et-EE" sz="2400" dirty="0"/>
              <a:t> on õigus jälitustoimingute tegemiseks, nende tegemise tagamiseks või teabe kogumiseks kaasata isikuid salajasele koostööle ja kasutada variisikuid, samuti kasutada konspiratsioonivõtteid politsei ja piirivalve seaduses sätestatud tingimustel.</a:t>
            </a:r>
          </a:p>
          <a:p>
            <a:pPr>
              <a:buFont typeface="Wingdings" panose="05000000000000000000" pitchFamily="2" charset="2"/>
              <a:buChar char="q"/>
            </a:pPr>
            <a:r>
              <a:rPr lang="et-EE" sz="2400" dirty="0"/>
              <a:t>Isiku kaasamiseks annab kirjaliku MTA juht või tema määratud ametnik.</a:t>
            </a:r>
          </a:p>
          <a:p>
            <a:pPr>
              <a:buFont typeface="Wingdings" panose="05000000000000000000" pitchFamily="2" charset="2"/>
              <a:buChar char="q"/>
            </a:pPr>
            <a:r>
              <a:rPr lang="et-EE" sz="2400" dirty="0"/>
              <a:t>Variisiku kasutamiseks annab kirjaliku loa MTA juht.</a:t>
            </a:r>
          </a:p>
          <a:p>
            <a:pPr>
              <a:buFont typeface="Wingdings" panose="05000000000000000000" pitchFamily="2" charset="2"/>
              <a:buChar char="q"/>
            </a:pPr>
            <a:r>
              <a:rPr lang="et-EE" sz="2400" dirty="0"/>
              <a:t>Konspiratsioonivõtete teostamiseks vajaliku dokumendi annab välja ning vajaliku muudatuse andmekogus või registris teeb MTA juhi või tema volitatud ametniku põhjendatud taotluse alusel haldusorgan või juriidiline isik, kelle pädevuses on vastavat liiki dokumendi väljaandmine või andmekogus või registris muudatuse tegemine.</a:t>
            </a:r>
          </a:p>
          <a:p>
            <a:pPr marL="0" indent="0">
              <a:buClr>
                <a:schemeClr val="bg2"/>
              </a:buClr>
              <a:buSzPct val="90000"/>
              <a:buNone/>
              <a:defRPr/>
            </a:pPr>
            <a:r>
              <a:rPr lang="et-EE" sz="2400" dirty="0"/>
              <a:t> </a:t>
            </a:r>
          </a:p>
        </p:txBody>
      </p:sp>
    </p:spTree>
    <p:extLst>
      <p:ext uri="{BB962C8B-B14F-4D97-AF65-F5344CB8AC3E}">
        <p14:creationId xmlns:p14="http://schemas.microsoft.com/office/powerpoint/2010/main" val="2189531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5002"/>
          </a:xfrm>
        </p:spPr>
        <p:txBody>
          <a:bodyPr>
            <a:noAutofit/>
          </a:bodyPr>
          <a:lstStyle/>
          <a:p>
            <a:pPr algn="l"/>
            <a:r>
              <a:rPr lang="et-EE" sz="4000" cap="none" dirty="0"/>
              <a:t>Andmete kogumise põhimõtted</a:t>
            </a:r>
            <a:endParaRPr lang="en-US" sz="4000" cap="none" dirty="0"/>
          </a:p>
        </p:txBody>
      </p:sp>
      <p:sp>
        <p:nvSpPr>
          <p:cNvPr id="3" name="Text Placeholder 2"/>
          <p:cNvSpPr>
            <a:spLocks noGrp="1"/>
          </p:cNvSpPr>
          <p:nvPr>
            <p:ph type="body" sz="quarter" idx="10"/>
          </p:nvPr>
        </p:nvSpPr>
        <p:spPr>
          <a:xfrm>
            <a:off x="184727" y="1016001"/>
            <a:ext cx="8959273" cy="6059054"/>
          </a:xfrm>
        </p:spPr>
        <p:txBody>
          <a:bodyPr>
            <a:normAutofit fontScale="85000" lnSpcReduction="20000"/>
          </a:bodyPr>
          <a:lstStyle/>
          <a:p>
            <a:pPr marL="720725" indent="-452438">
              <a:buFont typeface="Wingdings" panose="05000000000000000000" pitchFamily="2" charset="2"/>
              <a:buChar char="q"/>
            </a:pPr>
            <a:r>
              <a:rPr lang="et-EE" i="1" dirty="0" err="1"/>
              <a:t>Ultima</a:t>
            </a:r>
            <a:r>
              <a:rPr lang="et-EE" i="1" dirty="0"/>
              <a:t> </a:t>
            </a:r>
            <a:r>
              <a:rPr lang="et-EE" i="1" dirty="0" err="1"/>
              <a:t>ratio</a:t>
            </a:r>
            <a:r>
              <a:rPr lang="et-EE" dirty="0"/>
              <a:t>- ehk viimase abinõu põhimõte – toiminguga andmete kogumine peab olema </a:t>
            </a:r>
            <a:r>
              <a:rPr lang="fi-FI" dirty="0" err="1"/>
              <a:t>vältimatult</a:t>
            </a:r>
            <a:r>
              <a:rPr lang="fi-FI" dirty="0"/>
              <a:t> </a:t>
            </a:r>
            <a:r>
              <a:rPr lang="fi-FI" dirty="0" err="1"/>
              <a:t>vajalik</a:t>
            </a:r>
            <a:r>
              <a:rPr lang="fi-FI" dirty="0"/>
              <a:t> </a:t>
            </a:r>
            <a:r>
              <a:rPr lang="fi-FI" dirty="0" err="1"/>
              <a:t>menetluse</a:t>
            </a:r>
            <a:r>
              <a:rPr lang="fi-FI" dirty="0"/>
              <a:t> </a:t>
            </a:r>
            <a:r>
              <a:rPr lang="fi-FI" dirty="0" err="1"/>
              <a:t>eesmärgi</a:t>
            </a:r>
            <a:r>
              <a:rPr lang="fi-FI" dirty="0"/>
              <a:t> </a:t>
            </a:r>
            <a:r>
              <a:rPr lang="fi-FI" dirty="0" err="1"/>
              <a:t>saavutamiseks</a:t>
            </a:r>
            <a:r>
              <a:rPr lang="et-EE" dirty="0"/>
              <a:t>. Toimingut ei saa teha n-ö igaks juhuks. Toimingu vajalikkust tuleb prokuröril ja kohtul põhjendada. Toiminguks antud loa põhjendustest peavad nähtuma konkreetsed asja </a:t>
            </a:r>
            <a:r>
              <a:rPr lang="et-EE" dirty="0" err="1"/>
              <a:t>tehioludest</a:t>
            </a:r>
            <a:r>
              <a:rPr lang="et-EE" dirty="0"/>
              <a:t> ja uurimise senisest käigust lähtuvad põhjendused selle kohta, millised asjaolud välistavad tõendite kogumise teiste toimingutega või raskendavad seda oluliselt. Põhjendused ei tohi olla abstraktsed ja lakoonilised. </a:t>
            </a:r>
          </a:p>
          <a:p>
            <a:pPr marL="720725" indent="-452438">
              <a:buFont typeface="Wingdings" panose="05000000000000000000" pitchFamily="2" charset="2"/>
              <a:buChar char="q"/>
            </a:pPr>
            <a:r>
              <a:rPr lang="et-EE" dirty="0"/>
              <a:t>Jälitustoiminguga ei või ohustada isiku elu ja tervist, samuti  põhjendamatult ohustada vara ja keskkonda ega põhjendamatult riivata muid isikuõigusi.</a:t>
            </a:r>
          </a:p>
          <a:p>
            <a:pPr marL="720725" indent="-452438">
              <a:buFont typeface="Wingdings" panose="05000000000000000000" pitchFamily="2" charset="2"/>
              <a:buChar char="q"/>
            </a:pPr>
            <a:r>
              <a:rPr lang="et-EE" dirty="0"/>
              <a:t>Jälitustoiminguga saadud teave on tõend, kui jälitustoimingu loa taotlemisel ja andmisel ning jälitustoimingu tegemisel on järgitud seaduse nõudeid. Seega tuleneb jälitustoimingu lubade õigusvastasusest automaatselt nende alusel tehtud jälitustoimingute õigusvastasus. </a:t>
            </a:r>
          </a:p>
          <a:p>
            <a:pPr>
              <a:buFont typeface="Wingdings" panose="05000000000000000000" pitchFamily="2" charset="2"/>
              <a:buChar char="q"/>
            </a:pPr>
            <a:endParaRPr lang="et-EE" sz="2400" dirty="0"/>
          </a:p>
          <a:p>
            <a:pPr marL="0" indent="0">
              <a:buClr>
                <a:schemeClr val="bg2"/>
              </a:buClr>
              <a:buSzPct val="90000"/>
              <a:buNone/>
              <a:defRPr/>
            </a:pPr>
            <a:r>
              <a:rPr lang="et-EE" sz="2400" dirty="0"/>
              <a:t> </a:t>
            </a:r>
          </a:p>
        </p:txBody>
      </p:sp>
    </p:spTree>
    <p:extLst>
      <p:ext uri="{BB962C8B-B14F-4D97-AF65-F5344CB8AC3E}">
        <p14:creationId xmlns:p14="http://schemas.microsoft.com/office/powerpoint/2010/main" val="2047950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5002"/>
          </a:xfrm>
        </p:spPr>
        <p:txBody>
          <a:bodyPr>
            <a:noAutofit/>
          </a:bodyPr>
          <a:lstStyle/>
          <a:p>
            <a:pPr algn="l"/>
            <a:r>
              <a:rPr lang="et-EE" sz="4000" cap="none" dirty="0"/>
              <a:t>Maksuvõlaga seonduv</a:t>
            </a:r>
            <a:endParaRPr lang="en-US" sz="4000" cap="none" dirty="0"/>
          </a:p>
        </p:txBody>
      </p:sp>
      <p:sp>
        <p:nvSpPr>
          <p:cNvPr id="3" name="Text Placeholder 2"/>
          <p:cNvSpPr>
            <a:spLocks noGrp="1"/>
          </p:cNvSpPr>
          <p:nvPr>
            <p:ph type="body" sz="quarter" idx="10"/>
          </p:nvPr>
        </p:nvSpPr>
        <p:spPr>
          <a:xfrm>
            <a:off x="184727" y="1016001"/>
            <a:ext cx="8959273" cy="5841999"/>
          </a:xfrm>
        </p:spPr>
        <p:txBody>
          <a:bodyPr>
            <a:normAutofit fontScale="85000" lnSpcReduction="20000"/>
          </a:bodyPr>
          <a:lstStyle/>
          <a:p>
            <a:pPr marL="628650" indent="-360363">
              <a:buFont typeface="Wingdings" panose="05000000000000000000" pitchFamily="2" charset="2"/>
              <a:buChar char="q"/>
            </a:pPr>
            <a:r>
              <a:rPr lang="et-EE" dirty="0"/>
              <a:t>Maksuvõla mõiste sõnastati ümber selliselt, et üheselt on selge seni lahkarvamusi põhjustanud asjaolu, et ka maksukohustuslasele alusetult tagastatud või alusetult tasaarvestatud summalt arvestatud intressi näol on tegemist maksuvõlaga (MKS § 32).</a:t>
            </a:r>
          </a:p>
          <a:p>
            <a:pPr marL="268287" indent="0">
              <a:buNone/>
            </a:pPr>
            <a:endParaRPr lang="et-EE" sz="500" dirty="0"/>
          </a:p>
          <a:p>
            <a:pPr marL="628650" indent="-360363">
              <a:buFont typeface="Wingdings" panose="05000000000000000000" pitchFamily="2" charset="2"/>
              <a:buChar char="q"/>
            </a:pPr>
            <a:r>
              <a:rPr lang="et-EE" dirty="0"/>
              <a:t>Suurendati maksuvõla summat, mille olemasolule vaatamata peab maksuhaldur väljastama tõendi maksuvõlgade puudumise kohta. Muudatustega suurendati </a:t>
            </a:r>
            <a:r>
              <a:rPr lang="et-EE" dirty="0" err="1"/>
              <a:t>lävendit</a:t>
            </a:r>
            <a:r>
              <a:rPr lang="et-EE" dirty="0"/>
              <a:t> kümnekordselt ehk    10-lt eurolt 100 euroni (MKS § 14 lg 5). </a:t>
            </a:r>
          </a:p>
          <a:p>
            <a:pPr marL="268287" indent="0">
              <a:buNone/>
            </a:pPr>
            <a:endParaRPr lang="et-EE" sz="500" dirty="0"/>
          </a:p>
          <a:p>
            <a:pPr marL="628650" indent="-360363">
              <a:buFont typeface="Wingdings" panose="05000000000000000000" pitchFamily="2" charset="2"/>
              <a:buChar char="q"/>
            </a:pPr>
            <a:r>
              <a:rPr lang="et-EE" dirty="0"/>
              <a:t>Edaspidi avalikustatakse ka muud tasumata kohustused peale maksuvõla (vastutuskohustus, asendustäitmise kulud, sunniraha ja tõlgi, eksperdi või kolmanda isiku kohustuste täitmise kulud, väärteomenetluses määratud rahatrahvid ja menetluskulud ning kriminaalmenetluses jõustunud kohtulahendist tulenevad kohustused) (MKS § 27 lg 1 p-d 4 ja 5). </a:t>
            </a:r>
          </a:p>
          <a:p>
            <a:pPr>
              <a:buFont typeface="Wingdings" panose="05000000000000000000" pitchFamily="2" charset="2"/>
              <a:buChar char="q"/>
            </a:pPr>
            <a:endParaRPr lang="et-EE" sz="2400" dirty="0"/>
          </a:p>
          <a:p>
            <a:pPr marL="0" indent="0">
              <a:buClr>
                <a:schemeClr val="bg2"/>
              </a:buClr>
              <a:buSzPct val="90000"/>
              <a:buNone/>
              <a:defRPr/>
            </a:pPr>
            <a:r>
              <a:rPr lang="et-EE" sz="2400" dirty="0"/>
              <a:t> </a:t>
            </a:r>
          </a:p>
        </p:txBody>
      </p:sp>
    </p:spTree>
    <p:extLst>
      <p:ext uri="{BB962C8B-B14F-4D97-AF65-F5344CB8AC3E}">
        <p14:creationId xmlns:p14="http://schemas.microsoft.com/office/powerpoint/2010/main" val="1621599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5002"/>
          </a:xfrm>
        </p:spPr>
        <p:txBody>
          <a:bodyPr>
            <a:noAutofit/>
          </a:bodyPr>
          <a:lstStyle/>
          <a:p>
            <a:pPr algn="l"/>
            <a:r>
              <a:rPr lang="et-EE" sz="4000" cap="none" dirty="0"/>
              <a:t>Üks kontroll kahe asemel</a:t>
            </a:r>
            <a:endParaRPr lang="en-US" sz="4000" cap="none" dirty="0"/>
          </a:p>
        </p:txBody>
      </p:sp>
      <p:sp>
        <p:nvSpPr>
          <p:cNvPr id="3" name="Text Placeholder 2"/>
          <p:cNvSpPr>
            <a:spLocks noGrp="1"/>
          </p:cNvSpPr>
          <p:nvPr>
            <p:ph type="body" sz="quarter" idx="10"/>
          </p:nvPr>
        </p:nvSpPr>
        <p:spPr>
          <a:xfrm>
            <a:off x="184727" y="1016001"/>
            <a:ext cx="8959273" cy="5841999"/>
          </a:xfrm>
        </p:spPr>
        <p:txBody>
          <a:bodyPr>
            <a:normAutofit fontScale="92500" lnSpcReduction="10000"/>
          </a:bodyPr>
          <a:lstStyle/>
          <a:p>
            <a:pPr marL="720725" indent="-452438">
              <a:buFont typeface="Wingdings" panose="05000000000000000000" pitchFamily="2" charset="2"/>
              <a:buChar char="q"/>
            </a:pPr>
            <a:r>
              <a:rPr lang="et-EE" sz="2600" dirty="0"/>
              <a:t>Vaidlusi ja segadust põhjustanud revisjoni ja üksikjuhtumi kontrolli regulatsiooni otsustati muuta ning kehtestada maksukontrolli läbiviimiseks üks maksumenetluse liik – maksukontroll. Selleks tunnistati üksikjuhtumi kontrolli puudutavad MKS § 59 </a:t>
            </a:r>
            <a:r>
              <a:rPr lang="et-EE" sz="2600" dirty="0" err="1"/>
              <a:t>lg-d</a:t>
            </a:r>
            <a:r>
              <a:rPr lang="et-EE" sz="2600" dirty="0"/>
              <a:t> 2 ja 3 ning revisjoni puudutav MKS 7. peatükk (§-d 73–81) kehtetuks ning need asendati maksukontrolli reguleerivate sätetega 41. peatüki §-de  55/1-55/5 näol.</a:t>
            </a:r>
          </a:p>
          <a:p>
            <a:pPr marL="720725" indent="-452438">
              <a:buFont typeface="Wingdings" panose="05000000000000000000" pitchFamily="2" charset="2"/>
              <a:buChar char="q"/>
            </a:pPr>
            <a:r>
              <a:rPr lang="et-EE" sz="2600" dirty="0"/>
              <a:t>Kuna leiti, et osad seni revisjoni läbiviimist reguleerivad sätted on asjakohased ka ühtse maksukontrolli puhul, võeti need vajalikuks ning põhjendatuks peetud  ulatuses üle uude maksukontrolli regulatsiooni. Ühtlasi lähtuti maksumenetluses juurdunud praktikast (nt menetluse tulemusest teavitamise kord, kontrollakti koostamise ja mittekoostamise juhud jms) ja püüti säilitada maksukohustuslasele senised menetluslikud tagatised. </a:t>
            </a:r>
          </a:p>
          <a:p>
            <a:pPr marL="0" indent="0">
              <a:buClr>
                <a:schemeClr val="bg2"/>
              </a:buClr>
              <a:buSzPct val="90000"/>
              <a:buNone/>
              <a:defRPr/>
            </a:pPr>
            <a:r>
              <a:rPr lang="et-EE" sz="2400" dirty="0"/>
              <a:t> </a:t>
            </a:r>
          </a:p>
        </p:txBody>
      </p:sp>
    </p:spTree>
    <p:extLst>
      <p:ext uri="{BB962C8B-B14F-4D97-AF65-F5344CB8AC3E}">
        <p14:creationId xmlns:p14="http://schemas.microsoft.com/office/powerpoint/2010/main" val="1501561909"/>
      </p:ext>
    </p:extLst>
  </p:cSld>
  <p:clrMapOvr>
    <a:masterClrMapping/>
  </p:clrMapOvr>
</p:sld>
</file>

<file path=ppt/theme/theme1.xml><?xml version="1.0" encoding="utf-8"?>
<a:theme xmlns:a="http://schemas.openxmlformats.org/drawingml/2006/main" name="Black">
  <a:themeElements>
    <a:clrScheme name="">
      <a:dk1>
        <a:srgbClr val="0F2444"/>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4416</TotalTime>
  <Words>936</Words>
  <Application>Microsoft Office PowerPoint</Application>
  <PresentationFormat>Ekraaniseanss (4:3)</PresentationFormat>
  <Paragraphs>90</Paragraphs>
  <Slides>11</Slides>
  <Notes>8</Notes>
  <HiddenSlides>0</HiddenSlides>
  <MMClips>0</MMClips>
  <ScaleCrop>false</ScaleCrop>
  <HeadingPairs>
    <vt:vector size="6" baseType="variant">
      <vt:variant>
        <vt:lpstr>Kasutatud fondid</vt:lpstr>
      </vt:variant>
      <vt:variant>
        <vt:i4>5</vt:i4>
      </vt:variant>
      <vt:variant>
        <vt:lpstr>Kujundus</vt:lpstr>
      </vt:variant>
      <vt:variant>
        <vt:i4>1</vt:i4>
      </vt:variant>
      <vt:variant>
        <vt:lpstr>Slaidipealkirjad</vt:lpstr>
      </vt:variant>
      <vt:variant>
        <vt:i4>11</vt:i4>
      </vt:variant>
    </vt:vector>
  </HeadingPairs>
  <TitlesOfParts>
    <vt:vector size="17" baseType="lpstr">
      <vt:lpstr>Arial</vt:lpstr>
      <vt:lpstr>Calibri</vt:lpstr>
      <vt:lpstr>Gotham Extra Light</vt:lpstr>
      <vt:lpstr>Gotham Medium</vt:lpstr>
      <vt:lpstr>Wingdings</vt:lpstr>
      <vt:lpstr>Black</vt:lpstr>
      <vt:lpstr>Maksuhalduri jälitustoimingud ja salajane koostöö</vt:lpstr>
      <vt:lpstr>Ettekande teemad</vt:lpstr>
      <vt:lpstr>Päring sideettevõtjale</vt:lpstr>
      <vt:lpstr>Päring sideettevõtjale</vt:lpstr>
      <vt:lpstr>Jälitusteabele juurdepääs</vt:lpstr>
      <vt:lpstr>Salajane koostöö</vt:lpstr>
      <vt:lpstr>Andmete kogumise põhimõtted</vt:lpstr>
      <vt:lpstr>Maksuvõlaga seonduv</vt:lpstr>
      <vt:lpstr>Üks kontroll kahe asemel</vt:lpstr>
      <vt:lpstr>Maksumaksja õigused ja kohustused</vt:lpstr>
      <vt:lpstr>PowerPointi esitlus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LEADELL Pilv</dc:title>
  <dc:creator>Jaak Siim</dc:creator>
  <cp:lastModifiedBy>Jaak Siim</cp:lastModifiedBy>
  <cp:revision>326</cp:revision>
  <dcterms:created xsi:type="dcterms:W3CDTF">2016-06-10T08:31:04Z</dcterms:created>
  <dcterms:modified xsi:type="dcterms:W3CDTF">2019-04-02T09:04:59Z</dcterms:modified>
</cp:coreProperties>
</file>